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5.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6.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7.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8.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9.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0.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1.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2.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3.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4.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5.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6.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7.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8.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9.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30.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1.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2.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3.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4.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5.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6.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7.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8.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9.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40.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1.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2.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3.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4.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5.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6.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7.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8.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9.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50.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1.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70.xml" ContentType="application/vnd.openxmlformats-officedocument.drawingml.diagramData+xml"/>
  <Override PartName="/ppt/diagrams/data100.xml" ContentType="application/vnd.openxmlformats-officedocument.drawingml.diagramData+xml"/>
  <Override PartName="/ppt/diagrams/data150.xml" ContentType="application/vnd.openxmlformats-officedocument.drawingml.diagramData+xml"/>
  <Override PartName="/ppt/diagrams/data110.xml" ContentType="application/vnd.openxmlformats-officedocument.drawingml.diagramData+xml"/>
  <Override PartName="/ppt/diagrams/data21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62" r:id="rId4"/>
    <p:sldId id="285" r:id="rId5"/>
    <p:sldId id="265" r:id="rId6"/>
    <p:sldId id="277" r:id="rId7"/>
    <p:sldId id="258" r:id="rId8"/>
    <p:sldId id="263" r:id="rId9"/>
    <p:sldId id="286" r:id="rId10"/>
    <p:sldId id="281" r:id="rId11"/>
    <p:sldId id="282" r:id="rId12"/>
    <p:sldId id="283" r:id="rId13"/>
    <p:sldId id="284" r:id="rId14"/>
    <p:sldId id="259" r:id="rId15"/>
    <p:sldId id="269" r:id="rId16"/>
    <p:sldId id="270" r:id="rId17"/>
    <p:sldId id="271" r:id="rId18"/>
    <p:sldId id="272" r:id="rId19"/>
    <p:sldId id="273" r:id="rId20"/>
    <p:sldId id="274" r:id="rId21"/>
    <p:sldId id="275" r:id="rId22"/>
    <p:sldId id="276" r:id="rId23"/>
    <p:sldId id="257" r:id="rId24"/>
    <p:sldId id="266" r:id="rId25"/>
    <p:sldId id="267" r:id="rId26"/>
    <p:sldId id="268" r:id="rId27"/>
    <p:sldId id="278" r:id="rId28"/>
    <p:sldId id="280" r:id="rId29"/>
    <p:sldId id="279" r:id="rId30"/>
    <p:sldId id="264" r:id="rId31"/>
    <p:sldId id="287" r:id="rId32"/>
    <p:sldId id="288" r:id="rId33"/>
  </p:sldIdLst>
  <p:sldSz cx="12192000" cy="6858000"/>
  <p:notesSz cx="6858000" cy="9144000"/>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8" autoAdjust="0"/>
    <p:restoredTop sz="94660"/>
  </p:normalViewPr>
  <p:slideViewPr>
    <p:cSldViewPr snapToGrid="0">
      <p:cViewPr varScale="1">
        <p:scale>
          <a:sx n="64" d="100"/>
          <a:sy n="64" d="100"/>
        </p:scale>
        <p:origin x="4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00.xml.rels><?xml version="1.0" encoding="UTF-8" standalone="yes"?>
<Relationships xmlns="http://schemas.openxmlformats.org/package/2006/relationships"><Relationship Id="rId1" Type="http://schemas.openxmlformats.org/officeDocument/2006/relationships/image" Target="../media/image60.png"/></Relationships>
</file>

<file path=ppt/diagrams/_rels/data110.xml.rels><?xml version="1.0" encoding="UTF-8" standalone="yes"?>
<Relationships xmlns="http://schemas.openxmlformats.org/package/2006/relationships"><Relationship Id="rId1" Type="http://schemas.openxmlformats.org/officeDocument/2006/relationships/image" Target="../media/image120.png"/></Relationships>
</file>

<file path=ppt/diagrams/_rels/data150.xml.rels><?xml version="1.0" encoding="UTF-8" standalone="yes"?>
<Relationships xmlns="http://schemas.openxmlformats.org/package/2006/relationships"><Relationship Id="rId1" Type="http://schemas.openxmlformats.org/officeDocument/2006/relationships/image" Target="../media/image110.png"/></Relationships>
</file>

<file path=ppt/diagrams/_rels/data210.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image" Target="../media/image1600.png"/><Relationship Id="rId1" Type="http://schemas.openxmlformats.org/officeDocument/2006/relationships/image" Target="../media/image1500.png"/><Relationship Id="rId4" Type="http://schemas.openxmlformats.org/officeDocument/2006/relationships/image" Target="../media/image1800.png"/></Relationships>
</file>

<file path=ppt/diagrams/_rels/data4.xml.rels><?xml version="1.0" encoding="UTF-8" standalone="yes"?>
<Relationships xmlns="http://schemas.openxmlformats.org/package/2006/relationships"><Relationship Id="rId1" Type="http://schemas.openxmlformats.org/officeDocument/2006/relationships/image" Target="../media/image210.png"/></Relationships>
</file>

<file path=ppt/diagrams/_rels/data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ata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ata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ata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ata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ata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image" Target="../media/image30.png"/></Relationships>
</file>

<file path=ppt/diagrams/_rels/drawing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rawing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rawing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rawing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D22EE-A89E-4A17-8F3A-898F08905BE2}"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150"/>
        </a:p>
      </dgm:t>
    </dgm:pt>
    <dgm:pt modelId="{FFF05F14-DF90-438A-A5AA-121E048C1A6F}">
      <dgm:prSet phldrT="[Text]"/>
      <dgm:spPr/>
      <dgm:t>
        <a:bodyPr/>
        <a:lstStyle/>
        <a:p>
          <a:r>
            <a:rPr lang="en-GB" dirty="0">
              <a:solidFill>
                <a:schemeClr val="bg1"/>
              </a:solidFill>
              <a:latin typeface="Congenial" panose="02000503040000020004" pitchFamily="2" charset="0"/>
            </a:rPr>
            <a:t>Supervisor</a:t>
          </a:r>
          <a:endParaRPr lang="en-150" dirty="0">
            <a:solidFill>
              <a:schemeClr val="bg1"/>
            </a:solidFill>
            <a:latin typeface="Congenial" panose="02000503040000020004" pitchFamily="2" charset="0"/>
          </a:endParaRPr>
        </a:p>
      </dgm:t>
    </dgm:pt>
    <dgm:pt modelId="{3E632A00-1642-4F51-AD7F-FF5B7C721B8D}" type="parTrans" cxnId="{B1843DF9-78A6-4E49-8BFB-557B0334C5F7}">
      <dgm:prSet/>
      <dgm:spPr/>
      <dgm:t>
        <a:bodyPr/>
        <a:lstStyle/>
        <a:p>
          <a:endParaRPr lang="en-150"/>
        </a:p>
      </dgm:t>
    </dgm:pt>
    <dgm:pt modelId="{7FE3EBAA-BEEF-411D-8644-7517FBB949B9}" type="sibTrans" cxnId="{B1843DF9-78A6-4E49-8BFB-557B0334C5F7}">
      <dgm:prSet/>
      <dgm:spPr/>
      <dgm:t>
        <a:bodyPr/>
        <a:lstStyle/>
        <a:p>
          <a:endParaRPr lang="en-150"/>
        </a:p>
      </dgm:t>
    </dgm:pt>
    <dgm:pt modelId="{7BB366C0-9C89-4704-8C7B-12B8C549150D}">
      <dgm:prSet phldrT="[Text]"/>
      <dgm:spPr/>
      <dgm:t>
        <a:bodyPr/>
        <a:lstStyle/>
        <a:p>
          <a:r>
            <a:rPr lang="en-GB" dirty="0" err="1">
              <a:solidFill>
                <a:schemeClr val="bg1"/>
              </a:solidFill>
              <a:latin typeface="Congenial" panose="02000503040000020004" pitchFamily="2" charset="0"/>
            </a:rPr>
            <a:t>Aristidis</a:t>
          </a:r>
          <a:r>
            <a:rPr lang="en-GB" dirty="0">
              <a:solidFill>
                <a:schemeClr val="bg1"/>
              </a:solidFill>
              <a:latin typeface="Congenial" panose="02000503040000020004" pitchFamily="2" charset="0"/>
            </a:rPr>
            <a:t> </a:t>
          </a:r>
          <a:r>
            <a:rPr lang="en-GB" dirty="0" err="1">
              <a:solidFill>
                <a:schemeClr val="bg1"/>
              </a:solidFill>
              <a:latin typeface="Congenial" panose="02000503040000020004" pitchFamily="2" charset="0"/>
            </a:rPr>
            <a:t>Likas</a:t>
          </a:r>
          <a:endParaRPr lang="en-150" dirty="0">
            <a:solidFill>
              <a:schemeClr val="bg1"/>
            </a:solidFill>
            <a:latin typeface="Congenial" panose="02000503040000020004" pitchFamily="2" charset="0"/>
          </a:endParaRPr>
        </a:p>
      </dgm:t>
    </dgm:pt>
    <dgm:pt modelId="{632F10EB-D804-4BC5-9C41-D2B0940E303A}" type="parTrans" cxnId="{D726CE48-8AB1-46A8-90A0-064DCCE029CB}">
      <dgm:prSet/>
      <dgm:spPr/>
      <dgm:t>
        <a:bodyPr/>
        <a:lstStyle/>
        <a:p>
          <a:endParaRPr lang="en-150"/>
        </a:p>
      </dgm:t>
    </dgm:pt>
    <dgm:pt modelId="{D6AB1DB2-11DE-4D16-BA5E-7E8F876F4BAC}" type="sibTrans" cxnId="{D726CE48-8AB1-46A8-90A0-064DCCE029CB}">
      <dgm:prSet/>
      <dgm:spPr/>
      <dgm:t>
        <a:bodyPr/>
        <a:lstStyle/>
        <a:p>
          <a:endParaRPr lang="en-150"/>
        </a:p>
      </dgm:t>
    </dgm:pt>
    <dgm:pt modelId="{ADD09D76-754A-494B-A98D-A9576174BF52}">
      <dgm:prSet phldrT="[Text]"/>
      <dgm:spPr/>
      <dgm:t>
        <a:bodyPr/>
        <a:lstStyle/>
        <a:p>
          <a:r>
            <a:rPr lang="en-GB" dirty="0">
              <a:solidFill>
                <a:schemeClr val="bg1"/>
              </a:solidFill>
              <a:latin typeface="Congenial" panose="02000503040000020004" pitchFamily="2" charset="0"/>
            </a:rPr>
            <a:t>Professor</a:t>
          </a:r>
          <a:endParaRPr lang="en-150" dirty="0">
            <a:solidFill>
              <a:schemeClr val="bg1"/>
            </a:solidFill>
            <a:latin typeface="Congenial" panose="02000503040000020004" pitchFamily="2" charset="0"/>
          </a:endParaRPr>
        </a:p>
      </dgm:t>
    </dgm:pt>
    <dgm:pt modelId="{4EADEAF8-4B73-4258-97C1-2342E2B0A275}" type="parTrans" cxnId="{762EDB08-D8E5-4502-B03F-FD597ABF2B19}">
      <dgm:prSet/>
      <dgm:spPr/>
      <dgm:t>
        <a:bodyPr/>
        <a:lstStyle/>
        <a:p>
          <a:endParaRPr lang="en-150"/>
        </a:p>
      </dgm:t>
    </dgm:pt>
    <dgm:pt modelId="{24EDF0D6-64E3-417D-8F86-826E0536560E}" type="sibTrans" cxnId="{762EDB08-D8E5-4502-B03F-FD597ABF2B19}">
      <dgm:prSet/>
      <dgm:spPr/>
      <dgm:t>
        <a:bodyPr/>
        <a:lstStyle/>
        <a:p>
          <a:endParaRPr lang="en-150"/>
        </a:p>
      </dgm:t>
    </dgm:pt>
    <dgm:pt modelId="{ACC9576A-82E0-4773-B045-7AF886E80145}">
      <dgm:prSet phldrT="[Text]"/>
      <dgm:spPr/>
      <dgm:t>
        <a:bodyPr/>
        <a:lstStyle/>
        <a:p>
          <a:r>
            <a:rPr lang="en-GB" dirty="0">
              <a:solidFill>
                <a:schemeClr val="bg1"/>
              </a:solidFill>
              <a:latin typeface="Congenial" panose="02000503040000020004" pitchFamily="2" charset="0"/>
            </a:rPr>
            <a:t>Use of Multilayer </a:t>
          </a:r>
          <a:r>
            <a:rPr lang="en-GB" dirty="0" err="1">
              <a:solidFill>
                <a:schemeClr val="bg1"/>
              </a:solidFill>
              <a:latin typeface="Congenial" panose="02000503040000020004" pitchFamily="2" charset="0"/>
            </a:rPr>
            <a:t>Perceptrons</a:t>
          </a:r>
          <a:r>
            <a:rPr lang="en-GB" dirty="0">
              <a:solidFill>
                <a:schemeClr val="bg1"/>
              </a:solidFill>
              <a:latin typeface="Congenial" panose="02000503040000020004" pitchFamily="2" charset="0"/>
            </a:rPr>
            <a:t>’ hidden representations as input for clustering algorithms</a:t>
          </a:r>
          <a:endParaRPr lang="en-150" dirty="0">
            <a:solidFill>
              <a:schemeClr val="bg1"/>
            </a:solidFill>
            <a:latin typeface="Congenial" panose="02000503040000020004" pitchFamily="2" charset="0"/>
          </a:endParaRPr>
        </a:p>
      </dgm:t>
    </dgm:pt>
    <dgm:pt modelId="{39E4C212-6BE7-48DF-A9FE-B9D58CAFB253}" type="parTrans" cxnId="{73A723BF-4497-45BD-BD64-0E6C5D814C4B}">
      <dgm:prSet/>
      <dgm:spPr/>
      <dgm:t>
        <a:bodyPr/>
        <a:lstStyle/>
        <a:p>
          <a:endParaRPr lang="en-150"/>
        </a:p>
      </dgm:t>
    </dgm:pt>
    <dgm:pt modelId="{F20827E7-C71E-4FB5-A902-21899E1791E3}" type="sibTrans" cxnId="{73A723BF-4497-45BD-BD64-0E6C5D814C4B}">
      <dgm:prSet/>
      <dgm:spPr/>
      <dgm:t>
        <a:bodyPr/>
        <a:lstStyle/>
        <a:p>
          <a:endParaRPr lang="en-150"/>
        </a:p>
      </dgm:t>
    </dgm:pt>
    <dgm:pt modelId="{9CE1EFDA-AAC4-462B-A058-7AAF5FFDD142}">
      <dgm:prSet phldrT="[Text]"/>
      <dgm:spPr/>
      <dgm:t>
        <a:bodyPr/>
        <a:lstStyle/>
        <a:p>
          <a:r>
            <a:rPr lang="en-GB" dirty="0">
              <a:solidFill>
                <a:schemeClr val="bg1"/>
              </a:solidFill>
              <a:latin typeface="Congenial" panose="02000503040000020004" pitchFamily="2" charset="0"/>
            </a:rPr>
            <a:t>Oversaw my thesis step-by-step</a:t>
          </a:r>
          <a:endParaRPr lang="en-150" dirty="0">
            <a:solidFill>
              <a:schemeClr val="bg1"/>
            </a:solidFill>
            <a:latin typeface="Congenial" panose="02000503040000020004" pitchFamily="2" charset="0"/>
          </a:endParaRPr>
        </a:p>
      </dgm:t>
    </dgm:pt>
    <dgm:pt modelId="{D723DB7D-CD12-4D59-8EAF-0984388E431B}" type="parTrans" cxnId="{E4DED5D7-6068-4F34-847E-F8C12FCE36E4}">
      <dgm:prSet/>
      <dgm:spPr/>
      <dgm:t>
        <a:bodyPr/>
        <a:lstStyle/>
        <a:p>
          <a:endParaRPr lang="en-150"/>
        </a:p>
      </dgm:t>
    </dgm:pt>
    <dgm:pt modelId="{957C75A6-D4EE-490A-845F-BF375EAC3D0A}" type="sibTrans" cxnId="{E4DED5D7-6068-4F34-847E-F8C12FCE36E4}">
      <dgm:prSet/>
      <dgm:spPr/>
      <dgm:t>
        <a:bodyPr/>
        <a:lstStyle/>
        <a:p>
          <a:endParaRPr lang="en-150"/>
        </a:p>
      </dgm:t>
    </dgm:pt>
    <dgm:pt modelId="{9E82B65C-9C6F-4CC4-90AC-FD51F3267393}">
      <dgm:prSet phldrT="[Text]"/>
      <dgm:spPr/>
      <dgm:t>
        <a:bodyPr/>
        <a:lstStyle/>
        <a:p>
          <a:r>
            <a:rPr lang="en-GB" dirty="0">
              <a:solidFill>
                <a:schemeClr val="bg1"/>
              </a:solidFill>
              <a:latin typeface="Congenial" panose="02000503040000020004" pitchFamily="2" charset="0"/>
            </a:rPr>
            <a:t>Gave me the necessary knowledge on the subject of Deep Learning</a:t>
          </a:r>
          <a:endParaRPr lang="en-150" dirty="0">
            <a:solidFill>
              <a:schemeClr val="bg1"/>
            </a:solidFill>
            <a:latin typeface="Congenial" panose="02000503040000020004" pitchFamily="2" charset="0"/>
          </a:endParaRPr>
        </a:p>
      </dgm:t>
    </dgm:pt>
    <dgm:pt modelId="{0F3FDB33-C860-410B-8CB0-16C2C19720CF}" type="parTrans" cxnId="{5C2488FA-4249-46F0-B796-76E817FD9671}">
      <dgm:prSet/>
      <dgm:spPr/>
      <dgm:t>
        <a:bodyPr/>
        <a:lstStyle/>
        <a:p>
          <a:endParaRPr lang="en-150"/>
        </a:p>
      </dgm:t>
    </dgm:pt>
    <dgm:pt modelId="{796A6007-C7F2-4F80-BCAE-4CAE2B897BDC}" type="sibTrans" cxnId="{5C2488FA-4249-46F0-B796-76E817FD9671}">
      <dgm:prSet/>
      <dgm:spPr/>
      <dgm:t>
        <a:bodyPr/>
        <a:lstStyle/>
        <a:p>
          <a:endParaRPr lang="en-150"/>
        </a:p>
      </dgm:t>
    </dgm:pt>
    <dgm:pt modelId="{8A39ABA0-BF7C-4D21-B620-6C8BA2C1D118}">
      <dgm:prSet phldrT="[Text]"/>
      <dgm:spPr/>
      <dgm:t>
        <a:bodyPr/>
        <a:lstStyle/>
        <a:p>
          <a:r>
            <a:rPr lang="en-GB" dirty="0">
              <a:solidFill>
                <a:schemeClr val="bg1"/>
              </a:solidFill>
              <a:latin typeface="Congenial" panose="02000503040000020004" pitchFamily="2" charset="0"/>
            </a:rPr>
            <a:t>Compressing the information in autoencoders’ latent space, use latent space as input for clustering algorithms</a:t>
          </a:r>
          <a:endParaRPr lang="en-150" dirty="0">
            <a:solidFill>
              <a:schemeClr val="bg1"/>
            </a:solidFill>
            <a:latin typeface="Congenial" panose="02000503040000020004" pitchFamily="2" charset="0"/>
          </a:endParaRPr>
        </a:p>
      </dgm:t>
    </dgm:pt>
    <dgm:pt modelId="{B1B93B5C-E448-4F5A-8F3B-CB9B222EEC77}" type="parTrans" cxnId="{8E4E4478-4A78-41A9-9741-274727C0ACA0}">
      <dgm:prSet/>
      <dgm:spPr/>
      <dgm:t>
        <a:bodyPr/>
        <a:lstStyle/>
        <a:p>
          <a:endParaRPr lang="en-150"/>
        </a:p>
      </dgm:t>
    </dgm:pt>
    <dgm:pt modelId="{FB2F113A-E8DC-4E02-8DD2-039050FD6178}" type="sibTrans" cxnId="{8E4E4478-4A78-41A9-9741-274727C0ACA0}">
      <dgm:prSet/>
      <dgm:spPr/>
      <dgm:t>
        <a:bodyPr/>
        <a:lstStyle/>
        <a:p>
          <a:endParaRPr lang="en-150"/>
        </a:p>
      </dgm:t>
    </dgm:pt>
    <dgm:pt modelId="{DF27BAA5-318F-4878-9B02-621E1B1FCC5F}">
      <dgm:prSet phldrT="[Text]"/>
      <dgm:spPr/>
      <dgm:t>
        <a:bodyPr/>
        <a:lstStyle/>
        <a:p>
          <a:r>
            <a:rPr lang="en-GB" dirty="0">
              <a:solidFill>
                <a:schemeClr val="bg1"/>
              </a:solidFill>
              <a:latin typeface="Congenial" panose="02000503040000020004" pitchFamily="2" charset="0"/>
            </a:rPr>
            <a:t>Use of Deep Convolutional Neural Networks for image datasets</a:t>
          </a:r>
          <a:endParaRPr lang="en-150" dirty="0">
            <a:solidFill>
              <a:schemeClr val="bg1"/>
            </a:solidFill>
            <a:latin typeface="Congenial" panose="02000503040000020004" pitchFamily="2" charset="0"/>
          </a:endParaRPr>
        </a:p>
      </dgm:t>
    </dgm:pt>
    <dgm:pt modelId="{A1FB0345-CE4E-41BF-B516-A58BE5174CAE}" type="parTrans" cxnId="{37CFB553-D357-4ACD-BF8B-7BDC1838748F}">
      <dgm:prSet/>
      <dgm:spPr/>
      <dgm:t>
        <a:bodyPr/>
        <a:lstStyle/>
        <a:p>
          <a:endParaRPr lang="en-150"/>
        </a:p>
      </dgm:t>
    </dgm:pt>
    <dgm:pt modelId="{8DE0CCDA-238C-4691-9881-7685AFC667E1}" type="sibTrans" cxnId="{37CFB553-D357-4ACD-BF8B-7BDC1838748F}">
      <dgm:prSet/>
      <dgm:spPr/>
      <dgm:t>
        <a:bodyPr/>
        <a:lstStyle/>
        <a:p>
          <a:endParaRPr lang="en-150"/>
        </a:p>
      </dgm:t>
    </dgm:pt>
    <dgm:pt modelId="{CADDC07C-37E9-45BA-BC93-534E66BE5179}">
      <dgm:prSet phldrT="[Text]"/>
      <dgm:spPr/>
      <dgm:t>
        <a:bodyPr/>
        <a:lstStyle/>
        <a:p>
          <a:r>
            <a:rPr lang="en-GB" dirty="0">
              <a:solidFill>
                <a:schemeClr val="bg1"/>
              </a:solidFill>
              <a:latin typeface="Congenial" panose="02000503040000020004" pitchFamily="2" charset="0"/>
            </a:rPr>
            <a:t>Deep clustering</a:t>
          </a:r>
          <a:endParaRPr lang="en-150" dirty="0">
            <a:solidFill>
              <a:schemeClr val="bg1"/>
            </a:solidFill>
            <a:latin typeface="Congenial" panose="02000503040000020004" pitchFamily="2" charset="0"/>
          </a:endParaRPr>
        </a:p>
      </dgm:t>
    </dgm:pt>
    <dgm:pt modelId="{A7EA2704-00CF-456F-B12A-219CAC4FD8B9}" type="sibTrans" cxnId="{C1AFCF2A-EACE-4AB6-B35E-31C3B8DC97C4}">
      <dgm:prSet/>
      <dgm:spPr/>
      <dgm:t>
        <a:bodyPr/>
        <a:lstStyle/>
        <a:p>
          <a:endParaRPr lang="en-150"/>
        </a:p>
      </dgm:t>
    </dgm:pt>
    <dgm:pt modelId="{D0762C73-BF30-4D4A-AE07-84318A7116F9}" type="parTrans" cxnId="{C1AFCF2A-EACE-4AB6-B35E-31C3B8DC97C4}">
      <dgm:prSet/>
      <dgm:spPr/>
      <dgm:t>
        <a:bodyPr/>
        <a:lstStyle/>
        <a:p>
          <a:endParaRPr lang="en-150"/>
        </a:p>
      </dgm:t>
    </dgm:pt>
    <dgm:pt modelId="{B54C2830-CD0B-4F18-8A28-64EED8EB4E59}">
      <dgm:prSet phldrT="[Text]"/>
      <dgm:spPr/>
      <dgm:t>
        <a:bodyPr/>
        <a:lstStyle/>
        <a:p>
          <a:r>
            <a:rPr lang="en-GB" dirty="0">
              <a:solidFill>
                <a:schemeClr val="bg1"/>
              </a:solidFill>
              <a:latin typeface="Congenial" panose="02000503040000020004" pitchFamily="2" charset="0"/>
            </a:rPr>
            <a:t>Helped me tackle many problems during the study</a:t>
          </a:r>
          <a:endParaRPr lang="en-150" dirty="0">
            <a:solidFill>
              <a:schemeClr val="bg1"/>
            </a:solidFill>
            <a:latin typeface="Congenial" panose="02000503040000020004" pitchFamily="2" charset="0"/>
          </a:endParaRPr>
        </a:p>
      </dgm:t>
    </dgm:pt>
    <dgm:pt modelId="{A8A64EF4-E158-4351-9280-8873AC86E749}" type="parTrans" cxnId="{83657477-8365-4A92-A5D8-D373E19F3C8C}">
      <dgm:prSet/>
      <dgm:spPr/>
    </dgm:pt>
    <dgm:pt modelId="{5CDDE8FD-6C09-491C-BD3C-2CB55295A185}" type="sibTrans" cxnId="{83657477-8365-4A92-A5D8-D373E19F3C8C}">
      <dgm:prSet/>
      <dgm:spPr/>
    </dgm:pt>
    <dgm:pt modelId="{7827642A-E68F-4E6C-8347-54AA8F624D4E}" type="pres">
      <dgm:prSet presAssocID="{56CD22EE-A89E-4A17-8F3A-898F08905BE2}" presName="Name0" presStyleCnt="0">
        <dgm:presLayoutVars>
          <dgm:chMax/>
          <dgm:chPref val="3"/>
          <dgm:dir/>
          <dgm:animOne val="branch"/>
          <dgm:animLvl val="lvl"/>
        </dgm:presLayoutVars>
      </dgm:prSet>
      <dgm:spPr/>
    </dgm:pt>
    <dgm:pt modelId="{8F1EF45D-1D92-4DC3-A7E5-62C867F1EF25}" type="pres">
      <dgm:prSet presAssocID="{FFF05F14-DF90-438A-A5AA-121E048C1A6F}" presName="composite" presStyleCnt="0"/>
      <dgm:spPr/>
    </dgm:pt>
    <dgm:pt modelId="{90C5551C-A9D6-4F04-8C8B-19ACF7DEA8BD}" type="pres">
      <dgm:prSet presAssocID="{FFF05F14-DF90-438A-A5AA-121E048C1A6F}" presName="FirstChild" presStyleLbl="revTx" presStyleIdx="0" presStyleCnt="4">
        <dgm:presLayoutVars>
          <dgm:chMax val="0"/>
          <dgm:chPref val="0"/>
          <dgm:bulletEnabled val="1"/>
        </dgm:presLayoutVars>
      </dgm:prSet>
      <dgm:spPr/>
    </dgm:pt>
    <dgm:pt modelId="{C764E5EA-21B7-4C8A-AC9C-DEA61D100ED8}" type="pres">
      <dgm:prSet presAssocID="{FFF05F14-DF90-438A-A5AA-121E048C1A6F}" presName="Parent" presStyleLbl="alignNode1" presStyleIdx="0" presStyleCnt="2">
        <dgm:presLayoutVars>
          <dgm:chMax val="3"/>
          <dgm:chPref val="3"/>
          <dgm:bulletEnabled val="1"/>
        </dgm:presLayoutVars>
      </dgm:prSet>
      <dgm:spPr/>
    </dgm:pt>
    <dgm:pt modelId="{72D12C86-E9AA-4F9D-8270-AC35B66ECE0C}" type="pres">
      <dgm:prSet presAssocID="{FFF05F14-DF90-438A-A5AA-121E048C1A6F}" presName="Accent" presStyleLbl="parChTrans1D1" presStyleIdx="0" presStyleCnt="2"/>
      <dgm:spPr/>
    </dgm:pt>
    <dgm:pt modelId="{1F714F6D-99DB-4D2F-84BC-69ABB1D26C2A}" type="pres">
      <dgm:prSet presAssocID="{FFF05F14-DF90-438A-A5AA-121E048C1A6F}" presName="Child" presStyleLbl="revTx" presStyleIdx="1" presStyleCnt="4">
        <dgm:presLayoutVars>
          <dgm:chMax val="0"/>
          <dgm:chPref val="0"/>
          <dgm:bulletEnabled val="1"/>
        </dgm:presLayoutVars>
      </dgm:prSet>
      <dgm:spPr/>
    </dgm:pt>
    <dgm:pt modelId="{C4127D91-583D-423C-A9F8-CB20EA331333}" type="pres">
      <dgm:prSet presAssocID="{7FE3EBAA-BEEF-411D-8644-7517FBB949B9}" presName="sibTrans" presStyleCnt="0"/>
      <dgm:spPr/>
    </dgm:pt>
    <dgm:pt modelId="{B1B349BC-4BAF-43D5-A0CB-4D71B73746B5}" type="pres">
      <dgm:prSet presAssocID="{CADDC07C-37E9-45BA-BC93-534E66BE5179}" presName="composite" presStyleCnt="0"/>
      <dgm:spPr/>
    </dgm:pt>
    <dgm:pt modelId="{7A243FC3-C592-4998-8FF0-CBF0C86FD9D3}" type="pres">
      <dgm:prSet presAssocID="{CADDC07C-37E9-45BA-BC93-534E66BE5179}" presName="FirstChild" presStyleLbl="revTx" presStyleIdx="2" presStyleCnt="4">
        <dgm:presLayoutVars>
          <dgm:chMax val="0"/>
          <dgm:chPref val="0"/>
          <dgm:bulletEnabled val="1"/>
        </dgm:presLayoutVars>
      </dgm:prSet>
      <dgm:spPr/>
    </dgm:pt>
    <dgm:pt modelId="{5776808B-789D-4000-8E63-71B548A97AA8}" type="pres">
      <dgm:prSet presAssocID="{CADDC07C-37E9-45BA-BC93-534E66BE5179}" presName="Parent" presStyleLbl="alignNode1" presStyleIdx="1" presStyleCnt="2">
        <dgm:presLayoutVars>
          <dgm:chMax val="3"/>
          <dgm:chPref val="3"/>
          <dgm:bulletEnabled val="1"/>
        </dgm:presLayoutVars>
      </dgm:prSet>
      <dgm:spPr/>
    </dgm:pt>
    <dgm:pt modelId="{A8DC5E34-208C-4466-97CE-0C8D810722DD}" type="pres">
      <dgm:prSet presAssocID="{CADDC07C-37E9-45BA-BC93-534E66BE5179}" presName="Accent" presStyleLbl="parChTrans1D1" presStyleIdx="1" presStyleCnt="2"/>
      <dgm:spPr/>
    </dgm:pt>
    <dgm:pt modelId="{1D0D4386-21F7-42FE-A6CA-F3683273FFE8}" type="pres">
      <dgm:prSet presAssocID="{CADDC07C-37E9-45BA-BC93-534E66BE5179}" presName="Child" presStyleLbl="revTx" presStyleIdx="3" presStyleCnt="4">
        <dgm:presLayoutVars>
          <dgm:chMax val="0"/>
          <dgm:chPref val="0"/>
          <dgm:bulletEnabled val="1"/>
        </dgm:presLayoutVars>
      </dgm:prSet>
      <dgm:spPr/>
    </dgm:pt>
  </dgm:ptLst>
  <dgm:cxnLst>
    <dgm:cxn modelId="{762EDB08-D8E5-4502-B03F-FD597ABF2B19}" srcId="{FFF05F14-DF90-438A-A5AA-121E048C1A6F}" destId="{ADD09D76-754A-494B-A98D-A9576174BF52}" srcOrd="1" destOrd="0" parTransId="{4EADEAF8-4B73-4258-97C1-2342E2B0A275}" sibTransId="{24EDF0D6-64E3-417D-8F86-826E0536560E}"/>
    <dgm:cxn modelId="{95799E0A-B2E2-4EFC-BB50-53346BF1CF36}" type="presOf" srcId="{56CD22EE-A89E-4A17-8F3A-898F08905BE2}" destId="{7827642A-E68F-4E6C-8347-54AA8F624D4E}" srcOrd="0" destOrd="0" presId="urn:microsoft.com/office/officeart/2011/layout/TabList"/>
    <dgm:cxn modelId="{1C113C0F-94CD-4603-AF04-23AF742539FC}" type="presOf" srcId="{7BB366C0-9C89-4704-8C7B-12B8C549150D}" destId="{90C5551C-A9D6-4F04-8C8B-19ACF7DEA8BD}" srcOrd="0" destOrd="0" presId="urn:microsoft.com/office/officeart/2011/layout/TabList"/>
    <dgm:cxn modelId="{47EFC714-6704-4EBF-B546-12B20C36A5D7}" type="presOf" srcId="{8A39ABA0-BF7C-4D21-B620-6C8BA2C1D118}" destId="{1D0D4386-21F7-42FE-A6CA-F3683273FFE8}" srcOrd="0" destOrd="0" presId="urn:microsoft.com/office/officeart/2011/layout/TabList"/>
    <dgm:cxn modelId="{0A3AB321-A754-440E-A6F8-381315A36021}" type="presOf" srcId="{CADDC07C-37E9-45BA-BC93-534E66BE5179}" destId="{5776808B-789D-4000-8E63-71B548A97AA8}" srcOrd="0" destOrd="0" presId="urn:microsoft.com/office/officeart/2011/layout/TabList"/>
    <dgm:cxn modelId="{79982423-A6FF-4EE4-9794-6DEB071EA461}" type="presOf" srcId="{ACC9576A-82E0-4773-B045-7AF886E80145}" destId="{7A243FC3-C592-4998-8FF0-CBF0C86FD9D3}" srcOrd="0" destOrd="0" presId="urn:microsoft.com/office/officeart/2011/layout/TabList"/>
    <dgm:cxn modelId="{C1AFCF2A-EACE-4AB6-B35E-31C3B8DC97C4}" srcId="{56CD22EE-A89E-4A17-8F3A-898F08905BE2}" destId="{CADDC07C-37E9-45BA-BC93-534E66BE5179}" srcOrd="1" destOrd="0" parTransId="{D0762C73-BF30-4D4A-AE07-84318A7116F9}" sibTransId="{A7EA2704-00CF-456F-B12A-219CAC4FD8B9}"/>
    <dgm:cxn modelId="{720F163E-F126-48F5-BF9F-044A31540DDC}" type="presOf" srcId="{9CE1EFDA-AAC4-462B-A058-7AAF5FFDD142}" destId="{1F714F6D-99DB-4D2F-84BC-69ABB1D26C2A}" srcOrd="0" destOrd="1" presId="urn:microsoft.com/office/officeart/2011/layout/TabList"/>
    <dgm:cxn modelId="{D726CE48-8AB1-46A8-90A0-064DCCE029CB}" srcId="{FFF05F14-DF90-438A-A5AA-121E048C1A6F}" destId="{7BB366C0-9C89-4704-8C7B-12B8C549150D}" srcOrd="0" destOrd="0" parTransId="{632F10EB-D804-4BC5-9C41-D2B0940E303A}" sibTransId="{D6AB1DB2-11DE-4D16-BA5E-7E8F876F4BAC}"/>
    <dgm:cxn modelId="{37CFB553-D357-4ACD-BF8B-7BDC1838748F}" srcId="{CADDC07C-37E9-45BA-BC93-534E66BE5179}" destId="{DF27BAA5-318F-4878-9B02-621E1B1FCC5F}" srcOrd="2" destOrd="0" parTransId="{A1FB0345-CE4E-41BF-B516-A58BE5174CAE}" sibTransId="{8DE0CCDA-238C-4691-9881-7685AFC667E1}"/>
    <dgm:cxn modelId="{83657477-8365-4A92-A5D8-D373E19F3C8C}" srcId="{FFF05F14-DF90-438A-A5AA-121E048C1A6F}" destId="{B54C2830-CD0B-4F18-8A28-64EED8EB4E59}" srcOrd="4" destOrd="0" parTransId="{A8A64EF4-E158-4351-9280-8873AC86E749}" sibTransId="{5CDDE8FD-6C09-491C-BD3C-2CB55295A185}"/>
    <dgm:cxn modelId="{8E4E4478-4A78-41A9-9741-274727C0ACA0}" srcId="{CADDC07C-37E9-45BA-BC93-534E66BE5179}" destId="{8A39ABA0-BF7C-4D21-B620-6C8BA2C1D118}" srcOrd="1" destOrd="0" parTransId="{B1B93B5C-E448-4F5A-8F3B-CB9B222EEC77}" sibTransId="{FB2F113A-E8DC-4E02-8DD2-039050FD6178}"/>
    <dgm:cxn modelId="{F1B08D87-9F99-4773-97B5-8CDD9156DD53}" type="presOf" srcId="{9E82B65C-9C6F-4CC4-90AC-FD51F3267393}" destId="{1F714F6D-99DB-4D2F-84BC-69ABB1D26C2A}" srcOrd="0" destOrd="2" presId="urn:microsoft.com/office/officeart/2011/layout/TabList"/>
    <dgm:cxn modelId="{2A0CE797-CEEC-481A-8499-6943030227B8}" type="presOf" srcId="{B54C2830-CD0B-4F18-8A28-64EED8EB4E59}" destId="{1F714F6D-99DB-4D2F-84BC-69ABB1D26C2A}" srcOrd="0" destOrd="3" presId="urn:microsoft.com/office/officeart/2011/layout/TabList"/>
    <dgm:cxn modelId="{187240B2-0876-4A5B-A06E-95DBA989FB05}" type="presOf" srcId="{ADD09D76-754A-494B-A98D-A9576174BF52}" destId="{1F714F6D-99DB-4D2F-84BC-69ABB1D26C2A}" srcOrd="0" destOrd="0" presId="urn:microsoft.com/office/officeart/2011/layout/TabList"/>
    <dgm:cxn modelId="{73A723BF-4497-45BD-BD64-0E6C5D814C4B}" srcId="{CADDC07C-37E9-45BA-BC93-534E66BE5179}" destId="{ACC9576A-82E0-4773-B045-7AF886E80145}" srcOrd="0" destOrd="0" parTransId="{39E4C212-6BE7-48DF-A9FE-B9D58CAFB253}" sibTransId="{F20827E7-C71E-4FB5-A902-21899E1791E3}"/>
    <dgm:cxn modelId="{E4DED5D7-6068-4F34-847E-F8C12FCE36E4}" srcId="{FFF05F14-DF90-438A-A5AA-121E048C1A6F}" destId="{9CE1EFDA-AAC4-462B-A058-7AAF5FFDD142}" srcOrd="2" destOrd="0" parTransId="{D723DB7D-CD12-4D59-8EAF-0984388E431B}" sibTransId="{957C75A6-D4EE-490A-845F-BF375EAC3D0A}"/>
    <dgm:cxn modelId="{C4A344DF-9474-4A9C-B23E-9230B05B6558}" type="presOf" srcId="{DF27BAA5-318F-4878-9B02-621E1B1FCC5F}" destId="{1D0D4386-21F7-42FE-A6CA-F3683273FFE8}" srcOrd="0" destOrd="1" presId="urn:microsoft.com/office/officeart/2011/layout/TabList"/>
    <dgm:cxn modelId="{15F6CEF6-4F17-4361-83BE-C21580784AF4}" type="presOf" srcId="{FFF05F14-DF90-438A-A5AA-121E048C1A6F}" destId="{C764E5EA-21B7-4C8A-AC9C-DEA61D100ED8}" srcOrd="0" destOrd="0" presId="urn:microsoft.com/office/officeart/2011/layout/TabList"/>
    <dgm:cxn modelId="{B1843DF9-78A6-4E49-8BFB-557B0334C5F7}" srcId="{56CD22EE-A89E-4A17-8F3A-898F08905BE2}" destId="{FFF05F14-DF90-438A-A5AA-121E048C1A6F}" srcOrd="0" destOrd="0" parTransId="{3E632A00-1642-4F51-AD7F-FF5B7C721B8D}" sibTransId="{7FE3EBAA-BEEF-411D-8644-7517FBB949B9}"/>
    <dgm:cxn modelId="{5C2488FA-4249-46F0-B796-76E817FD9671}" srcId="{FFF05F14-DF90-438A-A5AA-121E048C1A6F}" destId="{9E82B65C-9C6F-4CC4-90AC-FD51F3267393}" srcOrd="3" destOrd="0" parTransId="{0F3FDB33-C860-410B-8CB0-16C2C19720CF}" sibTransId="{796A6007-C7F2-4F80-BCAE-4CAE2B897BDC}"/>
    <dgm:cxn modelId="{258DEEDA-B98A-463A-8640-98119E772F17}" type="presParOf" srcId="{7827642A-E68F-4E6C-8347-54AA8F624D4E}" destId="{8F1EF45D-1D92-4DC3-A7E5-62C867F1EF25}" srcOrd="0" destOrd="0" presId="urn:microsoft.com/office/officeart/2011/layout/TabList"/>
    <dgm:cxn modelId="{3B8703CF-FB31-42F8-A06B-0E1D6AEA7D55}" type="presParOf" srcId="{8F1EF45D-1D92-4DC3-A7E5-62C867F1EF25}" destId="{90C5551C-A9D6-4F04-8C8B-19ACF7DEA8BD}" srcOrd="0" destOrd="0" presId="urn:microsoft.com/office/officeart/2011/layout/TabList"/>
    <dgm:cxn modelId="{88CBD838-AB57-4E4F-BCD1-C9DC0B1120A7}" type="presParOf" srcId="{8F1EF45D-1D92-4DC3-A7E5-62C867F1EF25}" destId="{C764E5EA-21B7-4C8A-AC9C-DEA61D100ED8}" srcOrd="1" destOrd="0" presId="urn:microsoft.com/office/officeart/2011/layout/TabList"/>
    <dgm:cxn modelId="{A2664218-9D76-4350-8330-C6485C1690B8}" type="presParOf" srcId="{8F1EF45D-1D92-4DC3-A7E5-62C867F1EF25}" destId="{72D12C86-E9AA-4F9D-8270-AC35B66ECE0C}" srcOrd="2" destOrd="0" presId="urn:microsoft.com/office/officeart/2011/layout/TabList"/>
    <dgm:cxn modelId="{90C0A486-FACA-456F-85D6-A33E398AE264}" type="presParOf" srcId="{7827642A-E68F-4E6C-8347-54AA8F624D4E}" destId="{1F714F6D-99DB-4D2F-84BC-69ABB1D26C2A}" srcOrd="1" destOrd="0" presId="urn:microsoft.com/office/officeart/2011/layout/TabList"/>
    <dgm:cxn modelId="{075CD7BE-3B6D-4C7E-B818-B92D3F0757CC}" type="presParOf" srcId="{7827642A-E68F-4E6C-8347-54AA8F624D4E}" destId="{C4127D91-583D-423C-A9F8-CB20EA331333}" srcOrd="2" destOrd="0" presId="urn:microsoft.com/office/officeart/2011/layout/TabList"/>
    <dgm:cxn modelId="{213C528F-D8D1-470F-976D-4D375FBC0EB8}" type="presParOf" srcId="{7827642A-E68F-4E6C-8347-54AA8F624D4E}" destId="{B1B349BC-4BAF-43D5-A0CB-4D71B73746B5}" srcOrd="3" destOrd="0" presId="urn:microsoft.com/office/officeart/2011/layout/TabList"/>
    <dgm:cxn modelId="{D7328FB4-4910-42FB-B6EC-5167C5737733}" type="presParOf" srcId="{B1B349BC-4BAF-43D5-A0CB-4D71B73746B5}" destId="{7A243FC3-C592-4998-8FF0-CBF0C86FD9D3}" srcOrd="0" destOrd="0" presId="urn:microsoft.com/office/officeart/2011/layout/TabList"/>
    <dgm:cxn modelId="{F4B25090-AD3B-414E-B0CA-B32EFC64B5D9}" type="presParOf" srcId="{B1B349BC-4BAF-43D5-A0CB-4D71B73746B5}" destId="{5776808B-789D-4000-8E63-71B548A97AA8}" srcOrd="1" destOrd="0" presId="urn:microsoft.com/office/officeart/2011/layout/TabList"/>
    <dgm:cxn modelId="{74FAD77A-3B61-4C6E-A742-BC8644079842}" type="presParOf" srcId="{B1B349BC-4BAF-43D5-A0CB-4D71B73746B5}" destId="{A8DC5E34-208C-4466-97CE-0C8D810722DD}" srcOrd="2" destOrd="0" presId="urn:microsoft.com/office/officeart/2011/layout/TabList"/>
    <dgm:cxn modelId="{AF72255C-FEE7-42A4-9836-CC4D4687F4DC}" type="presParOf" srcId="{7827642A-E68F-4E6C-8347-54AA8F624D4E}" destId="{1D0D4386-21F7-42FE-A6CA-F3683273FFE8}"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93D1CD-4586-4A4C-A316-E1993CC27262}"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813C5274-182D-4DAA-8134-432CB1C1627A}">
      <dgm:prSet phldrT="[Text]" custT="1"/>
      <dgm:spPr/>
      <dgm:t>
        <a:bodyPr/>
        <a:lstStyle/>
        <a:p>
          <a:r>
            <a:rPr lang="en-GB" sz="2800" b="1" dirty="0"/>
            <a:t>Adjusted Rand Index</a:t>
          </a:r>
          <a:endParaRPr lang="en-150" sz="2800" b="1" dirty="0"/>
        </a:p>
      </dgm:t>
    </dgm:pt>
    <dgm:pt modelId="{14CCEEBC-5303-439B-9394-201DBA8AB367}" type="parTrans" cxnId="{DC251DEA-9AC5-4FF2-BFB3-F26FC3B7EC41}">
      <dgm:prSet/>
      <dgm:spPr/>
      <dgm:t>
        <a:bodyPr/>
        <a:lstStyle/>
        <a:p>
          <a:endParaRPr lang="en-150"/>
        </a:p>
      </dgm:t>
    </dgm:pt>
    <dgm:pt modelId="{0B18DD4C-0E81-4880-BD75-E72C4F58FC0C}" type="sibTrans" cxnId="{DC251DEA-9AC5-4FF2-BFB3-F26FC3B7EC41}">
      <dgm:prSet/>
      <dgm:spPr/>
      <dgm:t>
        <a:bodyPr/>
        <a:lstStyle/>
        <a:p>
          <a:endParaRPr lang="en-150"/>
        </a:p>
      </dgm:t>
    </dgm:pt>
    <dgm:pt modelId="{883303E5-E888-4234-A349-B8B9E185DBFD}">
      <dgm:prSet custT="1"/>
      <dgm:spPr/>
      <dgm:t>
        <a:bodyPr/>
        <a:lstStyle/>
        <a:p>
          <a:r>
            <a:rPr lang="en-GB" sz="2800" b="1" dirty="0"/>
            <a:t>T-distributed stochastic neighbour embedding (t-SNE)</a:t>
          </a:r>
          <a:endParaRPr lang="en-150" sz="2800" b="1" dirty="0"/>
        </a:p>
      </dgm:t>
    </dgm:pt>
    <dgm:pt modelId="{228B617F-BF99-4D77-B748-8396B28EDB7D}" type="parTrans" cxnId="{789A459E-91F5-4F59-B9BB-F66667AF5537}">
      <dgm:prSet/>
      <dgm:spPr/>
      <dgm:t>
        <a:bodyPr/>
        <a:lstStyle/>
        <a:p>
          <a:endParaRPr lang="en-150"/>
        </a:p>
      </dgm:t>
    </dgm:pt>
    <dgm:pt modelId="{AD9D2A94-7A5F-480A-B0F4-F1DAED877ABA}" type="sibTrans" cxnId="{789A459E-91F5-4F59-B9BB-F66667AF5537}">
      <dgm:prSet/>
      <dgm:spPr/>
      <dgm:t>
        <a:bodyPr/>
        <a:lstStyle/>
        <a:p>
          <a:endParaRPr lang="en-150"/>
        </a:p>
      </dgm:t>
    </dgm:pt>
    <dgm:pt modelId="{C684F440-7BA8-457B-87A4-5E5F9C1F8505}">
      <dgm:prSet custT="1"/>
      <dgm:spPr/>
      <dgm:t>
        <a:bodyPr/>
        <a:lstStyle/>
        <a:p>
          <a:r>
            <a:rPr lang="en-GB" sz="2400" dirty="0"/>
            <a:t>Visualises high-dimensional data in 2D/3D spaces.</a:t>
          </a:r>
          <a:endParaRPr lang="en-150" sz="2400" dirty="0"/>
        </a:p>
      </dgm:t>
    </dgm:pt>
    <dgm:pt modelId="{6F31590D-B1CF-47D1-9380-EF457E2E7260}" type="parTrans" cxnId="{93D76D38-A048-4866-8BB5-B175D39995D7}">
      <dgm:prSet/>
      <dgm:spPr/>
      <dgm:t>
        <a:bodyPr/>
        <a:lstStyle/>
        <a:p>
          <a:endParaRPr lang="en-150"/>
        </a:p>
      </dgm:t>
    </dgm:pt>
    <dgm:pt modelId="{D274E649-88FD-4AE2-9B6B-A488BC7870D9}" type="sibTrans" cxnId="{93D76D38-A048-4866-8BB5-B175D39995D7}">
      <dgm:prSet/>
      <dgm:spPr/>
      <dgm:t>
        <a:bodyPr/>
        <a:lstStyle/>
        <a:p>
          <a:endParaRPr lang="en-150"/>
        </a:p>
      </dgm:t>
    </dgm:pt>
    <mc:AlternateContent xmlns:mc="http://schemas.openxmlformats.org/markup-compatibility/2006" xmlns:a14="http://schemas.microsoft.com/office/drawing/2010/main">
      <mc:Choice Requires="a14">
        <dgm:pt modelId="{10F2C76A-AD94-4AEF-B0BA-AAAB498DDE86}">
          <dgm:prSet phldrT="[Text]" custT="1"/>
          <dgm:spPr/>
          <dgm:t>
            <a:bodyPr/>
            <a:lstStyle/>
            <a:p>
              <a14:m>
                <m:oMath xmlns:m="http://schemas.openxmlformats.org/officeDocument/2006/math">
                  <m:r>
                    <a:rPr lang="en-GB" sz="2400" b="0" i="1" smtClean="0">
                      <a:latin typeface="Cambria Math" panose="02040503050406030204" pitchFamily="18" charset="0"/>
                    </a:rPr>
                    <m:t>𝑅𝐼</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𝑎</m:t>
                      </m:r>
                      <m:r>
                        <a:rPr lang="en-GB" sz="2400" b="0" i="1" smtClean="0">
                          <a:latin typeface="Cambria Math" panose="02040503050406030204" pitchFamily="18" charset="0"/>
                        </a:rPr>
                        <m:t>+</m:t>
                      </m:r>
                      <m:r>
                        <a:rPr lang="en-GB" sz="2400" b="0" i="1" smtClean="0">
                          <a:latin typeface="Cambria Math" panose="02040503050406030204" pitchFamily="18" charset="0"/>
                        </a:rPr>
                        <m:t>𝑑</m:t>
                      </m:r>
                    </m:num>
                    <m:den>
                      <m:r>
                        <a:rPr lang="en-GB" sz="2400" b="0" i="1" smtClean="0">
                          <a:latin typeface="Cambria Math" panose="02040503050406030204" pitchFamily="18" charset="0"/>
                        </a:rPr>
                        <m:t>𝑎</m:t>
                      </m:r>
                      <m:r>
                        <a:rPr lang="en-GB" sz="2400" b="0" i="1" smtClean="0">
                          <a:latin typeface="Cambria Math" panose="02040503050406030204" pitchFamily="18" charset="0"/>
                        </a:rPr>
                        <m:t>+</m:t>
                      </m:r>
                      <m:r>
                        <a:rPr lang="en-GB" sz="2400" b="0" i="1" smtClean="0">
                          <a:latin typeface="Cambria Math" panose="02040503050406030204" pitchFamily="18" charset="0"/>
                        </a:rPr>
                        <m:t>𝑏</m:t>
                      </m:r>
                      <m:r>
                        <a:rPr lang="en-GB" sz="2400" b="0" i="1" smtClean="0">
                          <a:latin typeface="Cambria Math" panose="02040503050406030204" pitchFamily="18" charset="0"/>
                        </a:rPr>
                        <m:t>+</m:t>
                      </m:r>
                      <m:r>
                        <a:rPr lang="en-GB" sz="2400" b="0" i="1" smtClean="0">
                          <a:latin typeface="Cambria Math" panose="02040503050406030204" pitchFamily="18" charset="0"/>
                        </a:rPr>
                        <m:t>𝑐</m:t>
                      </m:r>
                      <m:r>
                        <a:rPr lang="en-GB" sz="2400" b="0" i="1" smtClean="0">
                          <a:latin typeface="Cambria Math" panose="02040503050406030204" pitchFamily="18" charset="0"/>
                        </a:rPr>
                        <m:t>+</m:t>
                      </m:r>
                      <m:r>
                        <a:rPr lang="en-GB" sz="2400" b="0" i="1" smtClean="0">
                          <a:latin typeface="Cambria Math" panose="02040503050406030204" pitchFamily="18" charset="0"/>
                        </a:rPr>
                        <m:t>𝑑</m:t>
                      </m:r>
                    </m:den>
                  </m:f>
                  <m:r>
                    <a:rPr lang="en-GB" sz="2400" b="0" i="1" smtClean="0">
                      <a:latin typeface="Cambria Math" panose="02040503050406030204" pitchFamily="18" charset="0"/>
                    </a:rPr>
                    <m:t>, </m:t>
                  </m:r>
                </m:oMath>
              </a14:m>
              <a:r>
                <a:rPr lang="en-GB" sz="2400" dirty="0"/>
                <a:t>, calculates the agreement between two different cluster partitions U and V.</a:t>
              </a:r>
              <a:endParaRPr lang="en-150" sz="2400" dirty="0"/>
            </a:p>
          </dgm:t>
        </dgm:pt>
      </mc:Choice>
      <mc:Fallback xmlns="">
        <dgm:pt modelId="{10F2C76A-AD94-4AEF-B0BA-AAAB498DDE86}">
          <dgm:prSet phldrT="[Text]" custT="1"/>
          <dgm:spPr/>
          <dgm:t>
            <a:bodyPr/>
            <a:lstStyle/>
            <a:p>
              <a:r>
                <a:rPr lang="en-GB" sz="2400" b="0" i="0">
                  <a:latin typeface="Cambria Math" panose="02040503050406030204" pitchFamily="18" charset="0"/>
                </a:rPr>
                <a:t>𝑅𝐼=(𝑎+𝑑)/(𝑎+𝑏+𝑐+𝑑), </a:t>
              </a:r>
              <a:r>
                <a:rPr lang="en-GB" sz="2400" dirty="0"/>
                <a:t>, calculates the agreement between two different cluster partitions U and V.</a:t>
              </a:r>
              <a:endParaRPr lang="en-150" sz="2400" dirty="0"/>
            </a:p>
          </dgm:t>
        </dgm:pt>
      </mc:Fallback>
    </mc:AlternateContent>
    <dgm:pt modelId="{34D6C64A-0998-42D5-8799-D691EAB7F146}" type="sibTrans" cxnId="{B60CE5E5-5FB4-4064-BD24-E9DB9B38B5D6}">
      <dgm:prSet/>
      <dgm:spPr/>
      <dgm:t>
        <a:bodyPr/>
        <a:lstStyle/>
        <a:p>
          <a:endParaRPr lang="en-150"/>
        </a:p>
      </dgm:t>
    </dgm:pt>
    <dgm:pt modelId="{3490791F-9549-415C-869F-212E4ABB27BF}" type="parTrans" cxnId="{B60CE5E5-5FB4-4064-BD24-E9DB9B38B5D6}">
      <dgm:prSet/>
      <dgm:spPr/>
      <dgm:t>
        <a:bodyPr/>
        <a:lstStyle/>
        <a:p>
          <a:endParaRPr lang="en-150"/>
        </a:p>
      </dgm:t>
    </dgm:pt>
    <dgm:pt modelId="{0D680CA3-5C5C-4EAD-9021-91D927BB4E8C}">
      <dgm:prSet phldrT="[Text]" custT="1"/>
      <dgm:spPr/>
      <dgm:t>
        <a:bodyPr/>
        <a:lstStyle/>
        <a:p>
          <a:r>
            <a:rPr lang="en-GB" sz="2400" dirty="0"/>
            <a:t>Doesn’t take constant value for two random partitions, Adjusted RI was introduced. </a:t>
          </a:r>
          <a:endParaRPr lang="en-150" sz="2400" dirty="0"/>
        </a:p>
      </dgm:t>
    </dgm:pt>
    <dgm:pt modelId="{84FD38E1-0E0B-4FB1-A6C6-3B48A30A7179}" type="parTrans" cxnId="{F6A1ADE3-DBB1-4616-8FAD-4E1525A13328}">
      <dgm:prSet/>
      <dgm:spPr/>
      <dgm:t>
        <a:bodyPr/>
        <a:lstStyle/>
        <a:p>
          <a:endParaRPr lang="en-150"/>
        </a:p>
      </dgm:t>
    </dgm:pt>
    <dgm:pt modelId="{31509583-34F7-49B2-B9DB-8DD0C3044FE6}" type="sibTrans" cxnId="{F6A1ADE3-DBB1-4616-8FAD-4E1525A13328}">
      <dgm:prSet/>
      <dgm:spPr/>
      <dgm:t>
        <a:bodyPr/>
        <a:lstStyle/>
        <a:p>
          <a:endParaRPr lang="en-150"/>
        </a:p>
      </dgm:t>
    </dgm:pt>
    <dgm:pt modelId="{8D93A09C-8F67-40F7-BC84-6A247125A1AA}">
      <dgm:prSet custT="1"/>
      <dgm:spPr/>
      <dgm:t>
        <a:bodyPr/>
        <a:lstStyle/>
        <a:p>
          <a:r>
            <a:rPr lang="en-GB" sz="2400" dirty="0"/>
            <a:t>Converts Euclidean distances between datapoints into conditional probabilities, in both the initial and the final space.</a:t>
          </a:r>
          <a:endParaRPr lang="en-150" sz="2400" dirty="0"/>
        </a:p>
      </dgm:t>
    </dgm:pt>
    <dgm:pt modelId="{BCE1BE9B-C161-4211-9A0E-0401ED1A897F}" type="parTrans" cxnId="{5C2A781B-C1DD-4AED-99AF-E3DE7587A43D}">
      <dgm:prSet/>
      <dgm:spPr/>
    </dgm:pt>
    <dgm:pt modelId="{6AF85A7B-0AE1-4D9C-B820-783A523C6690}" type="sibTrans" cxnId="{5C2A781B-C1DD-4AED-99AF-E3DE7587A43D}">
      <dgm:prSet/>
      <dgm:spPr/>
    </dgm:pt>
    <dgm:pt modelId="{70861F8B-01E7-4EB9-8CA6-995A507B3BB1}">
      <dgm:prSet custT="1"/>
      <dgm:spPr/>
      <dgm:t>
        <a:bodyPr/>
        <a:lstStyle/>
        <a:p>
          <a:r>
            <a:rPr lang="en-GB" sz="2400" dirty="0"/>
            <a:t>Then, it minimises the </a:t>
          </a:r>
          <a:r>
            <a:rPr lang="en-GB" sz="2400" dirty="0" err="1"/>
            <a:t>Kullback-Leibler</a:t>
          </a:r>
          <a:r>
            <a:rPr lang="en-GB" sz="2400" dirty="0"/>
            <a:t> divergence between the two probability distributions. </a:t>
          </a:r>
          <a:endParaRPr lang="en-150" sz="2400" dirty="0"/>
        </a:p>
      </dgm:t>
    </dgm:pt>
    <dgm:pt modelId="{0BB5F7D9-C34D-45CE-B2FB-753FE4ECED58}" type="parTrans" cxnId="{1E3EAD8D-190B-42BB-B700-358DF33FA946}">
      <dgm:prSet/>
      <dgm:spPr/>
    </dgm:pt>
    <dgm:pt modelId="{18752404-A78D-4763-ADA6-CDD8896D2D04}" type="sibTrans" cxnId="{1E3EAD8D-190B-42BB-B700-358DF33FA946}">
      <dgm:prSet/>
      <dgm:spPr/>
    </dgm:pt>
    <dgm:pt modelId="{2F9ECBA6-AC72-4D19-A949-0C1E07301C3C}" type="pres">
      <dgm:prSet presAssocID="{8593D1CD-4586-4A4C-A316-E1993CC27262}" presName="Name0" presStyleCnt="0">
        <dgm:presLayoutVars>
          <dgm:dir/>
          <dgm:resizeHandles val="exact"/>
        </dgm:presLayoutVars>
      </dgm:prSet>
      <dgm:spPr/>
    </dgm:pt>
    <dgm:pt modelId="{4EA7F2FC-97F3-418B-AF3E-A2930C3E888A}" type="pres">
      <dgm:prSet presAssocID="{813C5274-182D-4DAA-8134-432CB1C1627A}" presName="node" presStyleLbl="node1" presStyleIdx="0" presStyleCnt="2" custScaleX="47172" custLinFactNeighborX="-5337" custLinFactNeighborY="0">
        <dgm:presLayoutVars>
          <dgm:bulletEnabled val="1"/>
        </dgm:presLayoutVars>
      </dgm:prSet>
      <dgm:spPr/>
    </dgm:pt>
    <dgm:pt modelId="{80FCA5A3-C81E-4362-B454-FEAFAE950EEE}" type="pres">
      <dgm:prSet presAssocID="{0B18DD4C-0E81-4880-BD75-E72C4F58FC0C}" presName="sibTrans" presStyleCnt="0"/>
      <dgm:spPr/>
    </dgm:pt>
    <dgm:pt modelId="{87FEE942-D579-48DF-A7D0-0164CED9F445}" type="pres">
      <dgm:prSet presAssocID="{883303E5-E888-4234-A349-B8B9E185DBFD}" presName="node" presStyleLbl="node1" presStyleIdx="1" presStyleCnt="2" custScaleX="52856" custLinFactX="-2217" custLinFactNeighborX="-100000" custLinFactNeighborY="1812">
        <dgm:presLayoutVars>
          <dgm:bulletEnabled val="1"/>
        </dgm:presLayoutVars>
      </dgm:prSet>
      <dgm:spPr/>
    </dgm:pt>
  </dgm:ptLst>
  <dgm:cxnLst>
    <dgm:cxn modelId="{53E22805-0944-405A-BDFB-28C72179D9A7}" type="presOf" srcId="{C684F440-7BA8-457B-87A4-5E5F9C1F8505}" destId="{87FEE942-D579-48DF-A7D0-0164CED9F445}" srcOrd="0" destOrd="1" presId="urn:microsoft.com/office/officeart/2005/8/layout/hList6"/>
    <dgm:cxn modelId="{4F9C7B06-F5AC-4811-BB17-91A4C03CFE08}" type="presOf" srcId="{0D680CA3-5C5C-4EAD-9021-91D927BB4E8C}" destId="{4EA7F2FC-97F3-418B-AF3E-A2930C3E888A}" srcOrd="0" destOrd="2" presId="urn:microsoft.com/office/officeart/2005/8/layout/hList6"/>
    <dgm:cxn modelId="{75DD060F-6B02-455B-A864-831893738410}" type="presOf" srcId="{8D93A09C-8F67-40F7-BC84-6A247125A1AA}" destId="{87FEE942-D579-48DF-A7D0-0164CED9F445}" srcOrd="0" destOrd="2" presId="urn:microsoft.com/office/officeart/2005/8/layout/hList6"/>
    <dgm:cxn modelId="{5C2A781B-C1DD-4AED-99AF-E3DE7587A43D}" srcId="{883303E5-E888-4234-A349-B8B9E185DBFD}" destId="{8D93A09C-8F67-40F7-BC84-6A247125A1AA}" srcOrd="1" destOrd="0" parTransId="{BCE1BE9B-C161-4211-9A0E-0401ED1A897F}" sibTransId="{6AF85A7B-0AE1-4D9C-B820-783A523C6690}"/>
    <dgm:cxn modelId="{815D222A-DB6F-43B0-8D68-9A937152D51E}" type="presOf" srcId="{813C5274-182D-4DAA-8134-432CB1C1627A}" destId="{4EA7F2FC-97F3-418B-AF3E-A2930C3E888A}" srcOrd="0" destOrd="0" presId="urn:microsoft.com/office/officeart/2005/8/layout/hList6"/>
    <dgm:cxn modelId="{93D76D38-A048-4866-8BB5-B175D39995D7}" srcId="{883303E5-E888-4234-A349-B8B9E185DBFD}" destId="{C684F440-7BA8-457B-87A4-5E5F9C1F8505}" srcOrd="0" destOrd="0" parTransId="{6F31590D-B1CF-47D1-9380-EF457E2E7260}" sibTransId="{D274E649-88FD-4AE2-9B6B-A488BC7870D9}"/>
    <dgm:cxn modelId="{0330CC5F-44A9-4814-9527-162079DB8C67}" type="presOf" srcId="{883303E5-E888-4234-A349-B8B9E185DBFD}" destId="{87FEE942-D579-48DF-A7D0-0164CED9F445}" srcOrd="0" destOrd="0" presId="urn:microsoft.com/office/officeart/2005/8/layout/hList6"/>
    <dgm:cxn modelId="{79AA4866-F176-405F-B1EC-9549FFB2C626}" type="presOf" srcId="{8593D1CD-4586-4A4C-A316-E1993CC27262}" destId="{2F9ECBA6-AC72-4D19-A949-0C1E07301C3C}" srcOrd="0" destOrd="0" presId="urn:microsoft.com/office/officeart/2005/8/layout/hList6"/>
    <dgm:cxn modelId="{1E3EAD8D-190B-42BB-B700-358DF33FA946}" srcId="{883303E5-E888-4234-A349-B8B9E185DBFD}" destId="{70861F8B-01E7-4EB9-8CA6-995A507B3BB1}" srcOrd="2" destOrd="0" parTransId="{0BB5F7D9-C34D-45CE-B2FB-753FE4ECED58}" sibTransId="{18752404-A78D-4763-ADA6-CDD8896D2D04}"/>
    <dgm:cxn modelId="{789A459E-91F5-4F59-B9BB-F66667AF5537}" srcId="{8593D1CD-4586-4A4C-A316-E1993CC27262}" destId="{883303E5-E888-4234-A349-B8B9E185DBFD}" srcOrd="1" destOrd="0" parTransId="{228B617F-BF99-4D77-B748-8396B28EDB7D}" sibTransId="{AD9D2A94-7A5F-480A-B0F4-F1DAED877ABA}"/>
    <dgm:cxn modelId="{FF5BF9DC-6FB8-46C1-9EAF-CA165CECFA86}" type="presOf" srcId="{10F2C76A-AD94-4AEF-B0BA-AAAB498DDE86}" destId="{4EA7F2FC-97F3-418B-AF3E-A2930C3E888A}" srcOrd="0" destOrd="1" presId="urn:microsoft.com/office/officeart/2005/8/layout/hList6"/>
    <dgm:cxn modelId="{F6A1ADE3-DBB1-4616-8FAD-4E1525A13328}" srcId="{813C5274-182D-4DAA-8134-432CB1C1627A}" destId="{0D680CA3-5C5C-4EAD-9021-91D927BB4E8C}" srcOrd="1" destOrd="0" parTransId="{84FD38E1-0E0B-4FB1-A6C6-3B48A30A7179}" sibTransId="{31509583-34F7-49B2-B9DB-8DD0C3044FE6}"/>
    <dgm:cxn modelId="{B60CE5E5-5FB4-4064-BD24-E9DB9B38B5D6}" srcId="{813C5274-182D-4DAA-8134-432CB1C1627A}" destId="{10F2C76A-AD94-4AEF-B0BA-AAAB498DDE86}" srcOrd="0" destOrd="0" parTransId="{3490791F-9549-415C-869F-212E4ABB27BF}" sibTransId="{34D6C64A-0998-42D5-8799-D691EAB7F146}"/>
    <dgm:cxn modelId="{DC251DEA-9AC5-4FF2-BFB3-F26FC3B7EC41}" srcId="{8593D1CD-4586-4A4C-A316-E1993CC27262}" destId="{813C5274-182D-4DAA-8134-432CB1C1627A}" srcOrd="0" destOrd="0" parTransId="{14CCEEBC-5303-439B-9394-201DBA8AB367}" sibTransId="{0B18DD4C-0E81-4880-BD75-E72C4F58FC0C}"/>
    <dgm:cxn modelId="{AD8410EB-05B8-4828-B2BD-9B72B282766A}" type="presOf" srcId="{70861F8B-01E7-4EB9-8CA6-995A507B3BB1}" destId="{87FEE942-D579-48DF-A7D0-0164CED9F445}" srcOrd="0" destOrd="3" presId="urn:microsoft.com/office/officeart/2005/8/layout/hList6"/>
    <dgm:cxn modelId="{1EEC0447-3266-4CAA-A386-0E611D1D9E6C}" type="presParOf" srcId="{2F9ECBA6-AC72-4D19-A949-0C1E07301C3C}" destId="{4EA7F2FC-97F3-418B-AF3E-A2930C3E888A}" srcOrd="0" destOrd="0" presId="urn:microsoft.com/office/officeart/2005/8/layout/hList6"/>
    <dgm:cxn modelId="{2C7283B6-6365-4FDD-82E9-196700CAF1A4}" type="presParOf" srcId="{2F9ECBA6-AC72-4D19-A949-0C1E07301C3C}" destId="{80FCA5A3-C81E-4362-B454-FEAFAE950EEE}" srcOrd="1" destOrd="0" presId="urn:microsoft.com/office/officeart/2005/8/layout/hList6"/>
    <dgm:cxn modelId="{19D32D60-7C17-4209-95C9-D1A49C9B1ACE}" type="presParOf" srcId="{2F9ECBA6-AC72-4D19-A949-0C1E07301C3C}" destId="{87FEE942-D579-48DF-A7D0-0164CED9F445}" srcOrd="2"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8593D1CD-4586-4A4C-A316-E1993CC27262}"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813C5274-182D-4DAA-8134-432CB1C1627A}">
      <dgm:prSet phldrT="[Text]" custT="1"/>
      <dgm:spPr>
        <a:blipFill>
          <a:blip xmlns:r="http://schemas.openxmlformats.org/officeDocument/2006/relationships" r:embed="rId1"/>
          <a:stretch>
            <a:fillRect l="-575"/>
          </a:stretch>
        </a:blipFill>
      </dgm:spPr>
      <dgm:t>
        <a:bodyPr/>
        <a:lstStyle/>
        <a:p>
          <a:r>
            <a:rPr lang="en-150">
              <a:noFill/>
            </a:rPr>
            <a:t> </a:t>
          </a:r>
        </a:p>
      </dgm:t>
    </dgm:pt>
    <dgm:pt modelId="{14CCEEBC-5303-439B-9394-201DBA8AB367}" type="parTrans" cxnId="{DC251DEA-9AC5-4FF2-BFB3-F26FC3B7EC41}">
      <dgm:prSet/>
      <dgm:spPr/>
      <dgm:t>
        <a:bodyPr/>
        <a:lstStyle/>
        <a:p>
          <a:endParaRPr lang="en-150"/>
        </a:p>
      </dgm:t>
    </dgm:pt>
    <dgm:pt modelId="{0B18DD4C-0E81-4880-BD75-E72C4F58FC0C}" type="sibTrans" cxnId="{DC251DEA-9AC5-4FF2-BFB3-F26FC3B7EC41}">
      <dgm:prSet/>
      <dgm:spPr/>
      <dgm:t>
        <a:bodyPr/>
        <a:lstStyle/>
        <a:p>
          <a:endParaRPr lang="en-150"/>
        </a:p>
      </dgm:t>
    </dgm:pt>
    <dgm:pt modelId="{883303E5-E888-4234-A349-B8B9E185DBFD}">
      <dgm:prSet custT="1"/>
      <dgm:spPr/>
      <dgm:t>
        <a:bodyPr/>
        <a:lstStyle/>
        <a:p>
          <a:r>
            <a:rPr lang="en-GB" sz="2800" b="1" dirty="0"/>
            <a:t>T-distributed stochastic neighbour embedding (t-SNE)</a:t>
          </a:r>
          <a:endParaRPr lang="en-150" sz="2800" b="1" dirty="0"/>
        </a:p>
      </dgm:t>
    </dgm:pt>
    <dgm:pt modelId="{228B617F-BF99-4D77-B748-8396B28EDB7D}" type="parTrans" cxnId="{789A459E-91F5-4F59-B9BB-F66667AF5537}">
      <dgm:prSet/>
      <dgm:spPr/>
      <dgm:t>
        <a:bodyPr/>
        <a:lstStyle/>
        <a:p>
          <a:endParaRPr lang="en-150"/>
        </a:p>
      </dgm:t>
    </dgm:pt>
    <dgm:pt modelId="{AD9D2A94-7A5F-480A-B0F4-F1DAED877ABA}" type="sibTrans" cxnId="{789A459E-91F5-4F59-B9BB-F66667AF5537}">
      <dgm:prSet/>
      <dgm:spPr/>
      <dgm:t>
        <a:bodyPr/>
        <a:lstStyle/>
        <a:p>
          <a:endParaRPr lang="en-150"/>
        </a:p>
      </dgm:t>
    </dgm:pt>
    <dgm:pt modelId="{C684F440-7BA8-457B-87A4-5E5F9C1F8505}">
      <dgm:prSet custT="1"/>
      <dgm:spPr/>
      <dgm:t>
        <a:bodyPr/>
        <a:lstStyle/>
        <a:p>
          <a:r>
            <a:rPr lang="en-GB" sz="2400" dirty="0"/>
            <a:t>Visualises high-dimensional data in 2D/3D spaces.</a:t>
          </a:r>
          <a:endParaRPr lang="en-150" sz="2400" dirty="0"/>
        </a:p>
      </dgm:t>
    </dgm:pt>
    <dgm:pt modelId="{6F31590D-B1CF-47D1-9380-EF457E2E7260}" type="parTrans" cxnId="{93D76D38-A048-4866-8BB5-B175D39995D7}">
      <dgm:prSet/>
      <dgm:spPr/>
      <dgm:t>
        <a:bodyPr/>
        <a:lstStyle/>
        <a:p>
          <a:endParaRPr lang="en-150"/>
        </a:p>
      </dgm:t>
    </dgm:pt>
    <dgm:pt modelId="{D274E649-88FD-4AE2-9B6B-A488BC7870D9}" type="sibTrans" cxnId="{93D76D38-A048-4866-8BB5-B175D39995D7}">
      <dgm:prSet/>
      <dgm:spPr/>
      <dgm:t>
        <a:bodyPr/>
        <a:lstStyle/>
        <a:p>
          <a:endParaRPr lang="en-150"/>
        </a:p>
      </dgm:t>
    </dgm:pt>
    <dgm:pt modelId="{10F2C76A-AD94-4AEF-B0BA-AAAB498DDE86}">
      <dgm:prSet phldrT="[Text]" custT="1"/>
      <dgm:spPr/>
      <dgm:t>
        <a:bodyPr/>
        <a:lstStyle/>
        <a:p>
          <a:r>
            <a:rPr lang="en-150">
              <a:noFill/>
            </a:rPr>
            <a:t> </a:t>
          </a:r>
        </a:p>
      </dgm:t>
    </dgm:pt>
    <dgm:pt modelId="{34D6C64A-0998-42D5-8799-D691EAB7F146}" type="sibTrans" cxnId="{B60CE5E5-5FB4-4064-BD24-E9DB9B38B5D6}">
      <dgm:prSet/>
      <dgm:spPr/>
      <dgm:t>
        <a:bodyPr/>
        <a:lstStyle/>
        <a:p>
          <a:endParaRPr lang="en-150"/>
        </a:p>
      </dgm:t>
    </dgm:pt>
    <dgm:pt modelId="{3490791F-9549-415C-869F-212E4ABB27BF}" type="parTrans" cxnId="{B60CE5E5-5FB4-4064-BD24-E9DB9B38B5D6}">
      <dgm:prSet/>
      <dgm:spPr/>
      <dgm:t>
        <a:bodyPr/>
        <a:lstStyle/>
        <a:p>
          <a:endParaRPr lang="en-150"/>
        </a:p>
      </dgm:t>
    </dgm:pt>
    <dgm:pt modelId="{0D680CA3-5C5C-4EAD-9021-91D927BB4E8C}">
      <dgm:prSet phldrT="[Text]" custT="1"/>
      <dgm:spPr/>
      <dgm:t>
        <a:bodyPr/>
        <a:lstStyle/>
        <a:p>
          <a:r>
            <a:rPr lang="en-150">
              <a:noFill/>
            </a:rPr>
            <a:t> </a:t>
          </a:r>
        </a:p>
      </dgm:t>
    </dgm:pt>
    <dgm:pt modelId="{84FD38E1-0E0B-4FB1-A6C6-3B48A30A7179}" type="parTrans" cxnId="{F6A1ADE3-DBB1-4616-8FAD-4E1525A13328}">
      <dgm:prSet/>
      <dgm:spPr/>
      <dgm:t>
        <a:bodyPr/>
        <a:lstStyle/>
        <a:p>
          <a:endParaRPr lang="en-150"/>
        </a:p>
      </dgm:t>
    </dgm:pt>
    <dgm:pt modelId="{31509583-34F7-49B2-B9DB-8DD0C3044FE6}" type="sibTrans" cxnId="{F6A1ADE3-DBB1-4616-8FAD-4E1525A13328}">
      <dgm:prSet/>
      <dgm:spPr/>
      <dgm:t>
        <a:bodyPr/>
        <a:lstStyle/>
        <a:p>
          <a:endParaRPr lang="en-150"/>
        </a:p>
      </dgm:t>
    </dgm:pt>
    <dgm:pt modelId="{8D93A09C-8F67-40F7-BC84-6A247125A1AA}">
      <dgm:prSet custT="1"/>
      <dgm:spPr/>
      <dgm:t>
        <a:bodyPr/>
        <a:lstStyle/>
        <a:p>
          <a:r>
            <a:rPr lang="en-GB" sz="2400" dirty="0"/>
            <a:t>Converts Euclidean distances between datapoints into conditional probabilities, in both the initial and the final space.</a:t>
          </a:r>
          <a:endParaRPr lang="en-150" sz="2400" dirty="0"/>
        </a:p>
      </dgm:t>
    </dgm:pt>
    <dgm:pt modelId="{BCE1BE9B-C161-4211-9A0E-0401ED1A897F}" type="parTrans" cxnId="{5C2A781B-C1DD-4AED-99AF-E3DE7587A43D}">
      <dgm:prSet/>
      <dgm:spPr/>
    </dgm:pt>
    <dgm:pt modelId="{6AF85A7B-0AE1-4D9C-B820-783A523C6690}" type="sibTrans" cxnId="{5C2A781B-C1DD-4AED-99AF-E3DE7587A43D}">
      <dgm:prSet/>
      <dgm:spPr/>
    </dgm:pt>
    <dgm:pt modelId="{70861F8B-01E7-4EB9-8CA6-995A507B3BB1}">
      <dgm:prSet custT="1"/>
      <dgm:spPr/>
      <dgm:t>
        <a:bodyPr/>
        <a:lstStyle/>
        <a:p>
          <a:r>
            <a:rPr lang="en-GB" sz="2400" dirty="0"/>
            <a:t>Then, it minimises the </a:t>
          </a:r>
          <a:r>
            <a:rPr lang="en-GB" sz="2400" dirty="0" err="1"/>
            <a:t>Kullback-Leibler</a:t>
          </a:r>
          <a:r>
            <a:rPr lang="en-GB" sz="2400" dirty="0"/>
            <a:t> divergence between the two probability distributions. </a:t>
          </a:r>
          <a:endParaRPr lang="en-150" sz="2400" dirty="0"/>
        </a:p>
      </dgm:t>
    </dgm:pt>
    <dgm:pt modelId="{0BB5F7D9-C34D-45CE-B2FB-753FE4ECED58}" type="parTrans" cxnId="{1E3EAD8D-190B-42BB-B700-358DF33FA946}">
      <dgm:prSet/>
      <dgm:spPr/>
    </dgm:pt>
    <dgm:pt modelId="{18752404-A78D-4763-ADA6-CDD8896D2D04}" type="sibTrans" cxnId="{1E3EAD8D-190B-42BB-B700-358DF33FA946}">
      <dgm:prSet/>
      <dgm:spPr/>
    </dgm:pt>
    <dgm:pt modelId="{2F9ECBA6-AC72-4D19-A949-0C1E07301C3C}" type="pres">
      <dgm:prSet presAssocID="{8593D1CD-4586-4A4C-A316-E1993CC27262}" presName="Name0" presStyleCnt="0">
        <dgm:presLayoutVars>
          <dgm:dir/>
          <dgm:resizeHandles val="exact"/>
        </dgm:presLayoutVars>
      </dgm:prSet>
      <dgm:spPr/>
    </dgm:pt>
    <dgm:pt modelId="{4EA7F2FC-97F3-418B-AF3E-A2930C3E888A}" type="pres">
      <dgm:prSet presAssocID="{813C5274-182D-4DAA-8134-432CB1C1627A}" presName="node" presStyleLbl="node1" presStyleIdx="0" presStyleCnt="2" custScaleX="47172" custLinFactNeighborX="-5337" custLinFactNeighborY="0">
        <dgm:presLayoutVars>
          <dgm:bulletEnabled val="1"/>
        </dgm:presLayoutVars>
      </dgm:prSet>
      <dgm:spPr/>
    </dgm:pt>
    <dgm:pt modelId="{80FCA5A3-C81E-4362-B454-FEAFAE950EEE}" type="pres">
      <dgm:prSet presAssocID="{0B18DD4C-0E81-4880-BD75-E72C4F58FC0C}" presName="sibTrans" presStyleCnt="0"/>
      <dgm:spPr/>
    </dgm:pt>
    <dgm:pt modelId="{87FEE942-D579-48DF-A7D0-0164CED9F445}" type="pres">
      <dgm:prSet presAssocID="{883303E5-E888-4234-A349-B8B9E185DBFD}" presName="node" presStyleLbl="node1" presStyleIdx="1" presStyleCnt="2" custScaleX="52856" custLinFactX="-2217" custLinFactNeighborX="-100000" custLinFactNeighborY="1812">
        <dgm:presLayoutVars>
          <dgm:bulletEnabled val="1"/>
        </dgm:presLayoutVars>
      </dgm:prSet>
      <dgm:spPr/>
    </dgm:pt>
  </dgm:ptLst>
  <dgm:cxnLst>
    <dgm:cxn modelId="{53E22805-0944-405A-BDFB-28C72179D9A7}" type="presOf" srcId="{C684F440-7BA8-457B-87A4-5E5F9C1F8505}" destId="{87FEE942-D579-48DF-A7D0-0164CED9F445}" srcOrd="0" destOrd="1" presId="urn:microsoft.com/office/officeart/2005/8/layout/hList6"/>
    <dgm:cxn modelId="{4F9C7B06-F5AC-4811-BB17-91A4C03CFE08}" type="presOf" srcId="{0D680CA3-5C5C-4EAD-9021-91D927BB4E8C}" destId="{4EA7F2FC-97F3-418B-AF3E-A2930C3E888A}" srcOrd="0" destOrd="2" presId="urn:microsoft.com/office/officeart/2005/8/layout/hList6"/>
    <dgm:cxn modelId="{75DD060F-6B02-455B-A864-831893738410}" type="presOf" srcId="{8D93A09C-8F67-40F7-BC84-6A247125A1AA}" destId="{87FEE942-D579-48DF-A7D0-0164CED9F445}" srcOrd="0" destOrd="2" presId="urn:microsoft.com/office/officeart/2005/8/layout/hList6"/>
    <dgm:cxn modelId="{5C2A781B-C1DD-4AED-99AF-E3DE7587A43D}" srcId="{883303E5-E888-4234-A349-B8B9E185DBFD}" destId="{8D93A09C-8F67-40F7-BC84-6A247125A1AA}" srcOrd="1" destOrd="0" parTransId="{BCE1BE9B-C161-4211-9A0E-0401ED1A897F}" sibTransId="{6AF85A7B-0AE1-4D9C-B820-783A523C6690}"/>
    <dgm:cxn modelId="{815D222A-DB6F-43B0-8D68-9A937152D51E}" type="presOf" srcId="{813C5274-182D-4DAA-8134-432CB1C1627A}" destId="{4EA7F2FC-97F3-418B-AF3E-A2930C3E888A}" srcOrd="0" destOrd="0" presId="urn:microsoft.com/office/officeart/2005/8/layout/hList6"/>
    <dgm:cxn modelId="{93D76D38-A048-4866-8BB5-B175D39995D7}" srcId="{883303E5-E888-4234-A349-B8B9E185DBFD}" destId="{C684F440-7BA8-457B-87A4-5E5F9C1F8505}" srcOrd="0" destOrd="0" parTransId="{6F31590D-B1CF-47D1-9380-EF457E2E7260}" sibTransId="{D274E649-88FD-4AE2-9B6B-A488BC7870D9}"/>
    <dgm:cxn modelId="{0330CC5F-44A9-4814-9527-162079DB8C67}" type="presOf" srcId="{883303E5-E888-4234-A349-B8B9E185DBFD}" destId="{87FEE942-D579-48DF-A7D0-0164CED9F445}" srcOrd="0" destOrd="0" presId="urn:microsoft.com/office/officeart/2005/8/layout/hList6"/>
    <dgm:cxn modelId="{79AA4866-F176-405F-B1EC-9549FFB2C626}" type="presOf" srcId="{8593D1CD-4586-4A4C-A316-E1993CC27262}" destId="{2F9ECBA6-AC72-4D19-A949-0C1E07301C3C}" srcOrd="0" destOrd="0" presId="urn:microsoft.com/office/officeart/2005/8/layout/hList6"/>
    <dgm:cxn modelId="{1E3EAD8D-190B-42BB-B700-358DF33FA946}" srcId="{883303E5-E888-4234-A349-B8B9E185DBFD}" destId="{70861F8B-01E7-4EB9-8CA6-995A507B3BB1}" srcOrd="2" destOrd="0" parTransId="{0BB5F7D9-C34D-45CE-B2FB-753FE4ECED58}" sibTransId="{18752404-A78D-4763-ADA6-CDD8896D2D04}"/>
    <dgm:cxn modelId="{789A459E-91F5-4F59-B9BB-F66667AF5537}" srcId="{8593D1CD-4586-4A4C-A316-E1993CC27262}" destId="{883303E5-E888-4234-A349-B8B9E185DBFD}" srcOrd="1" destOrd="0" parTransId="{228B617F-BF99-4D77-B748-8396B28EDB7D}" sibTransId="{AD9D2A94-7A5F-480A-B0F4-F1DAED877ABA}"/>
    <dgm:cxn modelId="{FF5BF9DC-6FB8-46C1-9EAF-CA165CECFA86}" type="presOf" srcId="{10F2C76A-AD94-4AEF-B0BA-AAAB498DDE86}" destId="{4EA7F2FC-97F3-418B-AF3E-A2930C3E888A}" srcOrd="0" destOrd="1" presId="urn:microsoft.com/office/officeart/2005/8/layout/hList6"/>
    <dgm:cxn modelId="{F6A1ADE3-DBB1-4616-8FAD-4E1525A13328}" srcId="{813C5274-182D-4DAA-8134-432CB1C1627A}" destId="{0D680CA3-5C5C-4EAD-9021-91D927BB4E8C}" srcOrd="1" destOrd="0" parTransId="{84FD38E1-0E0B-4FB1-A6C6-3B48A30A7179}" sibTransId="{31509583-34F7-49B2-B9DB-8DD0C3044FE6}"/>
    <dgm:cxn modelId="{B60CE5E5-5FB4-4064-BD24-E9DB9B38B5D6}" srcId="{813C5274-182D-4DAA-8134-432CB1C1627A}" destId="{10F2C76A-AD94-4AEF-B0BA-AAAB498DDE86}" srcOrd="0" destOrd="0" parTransId="{3490791F-9549-415C-869F-212E4ABB27BF}" sibTransId="{34D6C64A-0998-42D5-8799-D691EAB7F146}"/>
    <dgm:cxn modelId="{DC251DEA-9AC5-4FF2-BFB3-F26FC3B7EC41}" srcId="{8593D1CD-4586-4A4C-A316-E1993CC27262}" destId="{813C5274-182D-4DAA-8134-432CB1C1627A}" srcOrd="0" destOrd="0" parTransId="{14CCEEBC-5303-439B-9394-201DBA8AB367}" sibTransId="{0B18DD4C-0E81-4880-BD75-E72C4F58FC0C}"/>
    <dgm:cxn modelId="{AD8410EB-05B8-4828-B2BD-9B72B282766A}" type="presOf" srcId="{70861F8B-01E7-4EB9-8CA6-995A507B3BB1}" destId="{87FEE942-D579-48DF-A7D0-0164CED9F445}" srcOrd="0" destOrd="3" presId="urn:microsoft.com/office/officeart/2005/8/layout/hList6"/>
    <dgm:cxn modelId="{1EEC0447-3266-4CAA-A386-0E611D1D9E6C}" type="presParOf" srcId="{2F9ECBA6-AC72-4D19-A949-0C1E07301C3C}" destId="{4EA7F2FC-97F3-418B-AF3E-A2930C3E888A}" srcOrd="0" destOrd="0" presId="urn:microsoft.com/office/officeart/2005/8/layout/hList6"/>
    <dgm:cxn modelId="{2C7283B6-6365-4FDD-82E9-196700CAF1A4}" type="presParOf" srcId="{2F9ECBA6-AC72-4D19-A949-0C1E07301C3C}" destId="{80FCA5A3-C81E-4362-B454-FEAFAE950EEE}" srcOrd="1" destOrd="0" presId="urn:microsoft.com/office/officeart/2005/8/layout/hList6"/>
    <dgm:cxn modelId="{19D32D60-7C17-4209-95C9-D1A49C9B1ACE}" type="presParOf" srcId="{2F9ECBA6-AC72-4D19-A949-0C1E07301C3C}" destId="{87FEE942-D579-48DF-A7D0-0164CED9F445}" srcOrd="2"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43C88853-B76A-404C-84F1-74DBA2351714}" type="doc">
      <dgm:prSet loTypeId="urn:microsoft.com/office/officeart/2005/8/layout/process1" loCatId="process" qsTypeId="urn:microsoft.com/office/officeart/2005/8/quickstyle/3d2" qsCatId="3D" csTypeId="urn:microsoft.com/office/officeart/2005/8/colors/accent1_2" csCatId="accent1" phldr="1"/>
      <dgm:spPr/>
    </dgm:pt>
    <dgm:pt modelId="{27F4EF08-2A36-4150-BC3B-9E98D927BB5B}">
      <dgm:prSet phldrT="[Text]" custT="1"/>
      <dgm:spPr/>
      <dgm:t>
        <a:bodyPr/>
        <a:lstStyle/>
        <a:p>
          <a:r>
            <a:rPr lang="en-GB" sz="2000" dirty="0"/>
            <a:t>Run k-means for more than the real number of clusters to acquire its cluster centroids</a:t>
          </a:r>
          <a:endParaRPr lang="en-150" sz="2000" dirty="0"/>
        </a:p>
      </dgm:t>
    </dgm:pt>
    <dgm:pt modelId="{898A4D50-2A3F-4EA8-AC4D-8063C6EE691B}" type="parTrans" cxnId="{7AD81140-AFCE-423E-B355-076EEA0B5B08}">
      <dgm:prSet/>
      <dgm:spPr/>
      <dgm:t>
        <a:bodyPr/>
        <a:lstStyle/>
        <a:p>
          <a:endParaRPr lang="en-150"/>
        </a:p>
      </dgm:t>
    </dgm:pt>
    <dgm:pt modelId="{6B0F8472-43E4-406A-B2BA-3AAC62DC4C1B}" type="sibTrans" cxnId="{7AD81140-AFCE-423E-B355-076EEA0B5B08}">
      <dgm:prSet/>
      <dgm:spPr/>
      <dgm:t>
        <a:bodyPr/>
        <a:lstStyle/>
        <a:p>
          <a:endParaRPr lang="en-150"/>
        </a:p>
      </dgm:t>
    </dgm:pt>
    <dgm:pt modelId="{705ACCFC-BFA3-4D99-BC8F-9E23535CD566}">
      <dgm:prSet phldrT="[Text]" custT="1"/>
      <dgm:spPr>
        <a:blipFill>
          <a:blip xmlns:r="http://schemas.openxmlformats.org/officeDocument/2006/relationships" r:embed="rId1"/>
          <a:stretch>
            <a:fillRect r="-1542" b="-439"/>
          </a:stretch>
        </a:blipFill>
      </dgm:spPr>
      <dgm:t>
        <a:bodyPr/>
        <a:lstStyle/>
        <a:p>
          <a:r>
            <a:rPr lang="en-150">
              <a:noFill/>
            </a:rPr>
            <a:t> </a:t>
          </a:r>
        </a:p>
      </dgm:t>
    </dgm:pt>
    <dgm:pt modelId="{9207E643-EA0B-4164-95AD-FEE176DFAC41}" type="parTrans" cxnId="{9546B6EF-1606-4377-9FC9-010571013609}">
      <dgm:prSet/>
      <dgm:spPr/>
      <dgm:t>
        <a:bodyPr/>
        <a:lstStyle/>
        <a:p>
          <a:endParaRPr lang="en-150"/>
        </a:p>
      </dgm:t>
    </dgm:pt>
    <dgm:pt modelId="{F00308ED-16C4-4894-8C99-8DEC6C745DFE}" type="sibTrans" cxnId="{9546B6EF-1606-4377-9FC9-010571013609}">
      <dgm:prSet/>
      <dgm:spPr/>
      <dgm:t>
        <a:bodyPr/>
        <a:lstStyle/>
        <a:p>
          <a:endParaRPr lang="en-150"/>
        </a:p>
      </dgm:t>
    </dgm:pt>
    <dgm:pt modelId="{3C30BE4F-44E7-4B25-915B-7906B5D8B85B}">
      <dgm:prSet phldrT="[Text]" custT="1"/>
      <dgm:spPr/>
      <dgm:t>
        <a:bodyPr/>
        <a:lstStyle/>
        <a:p>
          <a:r>
            <a:rPr lang="en-GB" sz="2000" dirty="0"/>
            <a:t>Pass the datapoints through the encoder part of the network and extract the latent representation</a:t>
          </a:r>
          <a:endParaRPr lang="en-150" sz="2000" dirty="0"/>
        </a:p>
      </dgm:t>
    </dgm:pt>
    <dgm:pt modelId="{51C6EF6D-7A14-462D-A60D-F8519BCE4A23}" type="parTrans" cxnId="{8642385C-23B8-43F6-971A-765E8DE6BA8C}">
      <dgm:prSet/>
      <dgm:spPr/>
      <dgm:t>
        <a:bodyPr/>
        <a:lstStyle/>
        <a:p>
          <a:endParaRPr lang="en-150"/>
        </a:p>
      </dgm:t>
    </dgm:pt>
    <dgm:pt modelId="{6CC06EF2-1509-48C3-99E8-02B67BB1A9A5}" type="sibTrans" cxnId="{8642385C-23B8-43F6-971A-765E8DE6BA8C}">
      <dgm:prSet/>
      <dgm:spPr/>
      <dgm:t>
        <a:bodyPr/>
        <a:lstStyle/>
        <a:p>
          <a:endParaRPr lang="en-150"/>
        </a:p>
      </dgm:t>
    </dgm:pt>
    <dgm:pt modelId="{8B0F5C35-EFE9-493F-A4F9-115B273C444A}">
      <dgm:prSet custT="1"/>
      <dgm:spPr/>
      <dgm:t>
        <a:bodyPr/>
        <a:lstStyle/>
        <a:p>
          <a:r>
            <a:rPr lang="en-GB" sz="2000" dirty="0"/>
            <a:t>Run k-means and agglomerative clustering for the real number of clusters on the latent representations</a:t>
          </a:r>
          <a:endParaRPr lang="en-150" sz="2000" dirty="0"/>
        </a:p>
      </dgm:t>
    </dgm:pt>
    <dgm:pt modelId="{F2DBEF21-977E-4247-BAE4-7AF75DAF7069}" type="parTrans" cxnId="{D26F735C-D52F-49FD-BFB5-C534426EE686}">
      <dgm:prSet/>
      <dgm:spPr/>
      <dgm:t>
        <a:bodyPr/>
        <a:lstStyle/>
        <a:p>
          <a:endParaRPr lang="en-150"/>
        </a:p>
      </dgm:t>
    </dgm:pt>
    <dgm:pt modelId="{EB704498-6FA4-49D8-A383-0AA41086497A}" type="sibTrans" cxnId="{D26F735C-D52F-49FD-BFB5-C534426EE686}">
      <dgm:prSet/>
      <dgm:spPr/>
      <dgm:t>
        <a:bodyPr/>
        <a:lstStyle/>
        <a:p>
          <a:endParaRPr lang="en-150"/>
        </a:p>
      </dgm:t>
    </dgm:pt>
    <dgm:pt modelId="{1834ED55-3D97-49E4-89B4-4E2C5BFC4640}" type="pres">
      <dgm:prSet presAssocID="{43C88853-B76A-404C-84F1-74DBA2351714}" presName="Name0" presStyleCnt="0">
        <dgm:presLayoutVars>
          <dgm:dir/>
          <dgm:resizeHandles val="exact"/>
        </dgm:presLayoutVars>
      </dgm:prSet>
      <dgm:spPr/>
    </dgm:pt>
    <dgm:pt modelId="{3836B649-04F4-48F0-9B72-C13518279D46}" type="pres">
      <dgm:prSet presAssocID="{27F4EF08-2A36-4150-BC3B-9E98D927BB5B}" presName="node" presStyleLbl="node1" presStyleIdx="0" presStyleCnt="4" custScaleY="183857" custLinFactNeighborX="11679">
        <dgm:presLayoutVars>
          <dgm:bulletEnabled val="1"/>
        </dgm:presLayoutVars>
      </dgm:prSet>
      <dgm:spPr/>
    </dgm:pt>
    <dgm:pt modelId="{BE546E8A-67E8-4EC2-AD2E-9FB64AD0D0AB}" type="pres">
      <dgm:prSet presAssocID="{6B0F8472-43E4-406A-B2BA-3AAC62DC4C1B}" presName="sibTrans" presStyleLbl="sibTrans2D1" presStyleIdx="0" presStyleCnt="3"/>
      <dgm:spPr/>
    </dgm:pt>
    <dgm:pt modelId="{BD326EF0-3578-45EE-A7F9-F4BF1D3FBEA8}" type="pres">
      <dgm:prSet presAssocID="{6B0F8472-43E4-406A-B2BA-3AAC62DC4C1B}" presName="connectorText" presStyleLbl="sibTrans2D1" presStyleIdx="0" presStyleCnt="3"/>
      <dgm:spPr/>
    </dgm:pt>
    <dgm:pt modelId="{76CF0B17-A338-475C-A378-3608C1CF224A}" type="pres">
      <dgm:prSet presAssocID="{705ACCFC-BFA3-4D99-BC8F-9E23535CD566}" presName="node" presStyleLbl="node1" presStyleIdx="1" presStyleCnt="4" custScaleY="186686" custLinFactNeighborX="7432">
        <dgm:presLayoutVars>
          <dgm:bulletEnabled val="1"/>
        </dgm:presLayoutVars>
      </dgm:prSet>
      <dgm:spPr/>
    </dgm:pt>
    <dgm:pt modelId="{EB412548-514C-40CF-8924-4BE046112EF3}" type="pres">
      <dgm:prSet presAssocID="{F00308ED-16C4-4894-8C99-8DEC6C745DFE}" presName="sibTrans" presStyleLbl="sibTrans2D1" presStyleIdx="1" presStyleCnt="3"/>
      <dgm:spPr/>
    </dgm:pt>
    <dgm:pt modelId="{840FD9AC-6363-451A-8973-1D3C4514E8F9}" type="pres">
      <dgm:prSet presAssocID="{F00308ED-16C4-4894-8C99-8DEC6C745DFE}" presName="connectorText" presStyleLbl="sibTrans2D1" presStyleIdx="1" presStyleCnt="3"/>
      <dgm:spPr/>
    </dgm:pt>
    <dgm:pt modelId="{099242CF-DF42-4FBD-A4BA-D73868DDA03E}" type="pres">
      <dgm:prSet presAssocID="{3C30BE4F-44E7-4B25-915B-7906B5D8B85B}" presName="node" presStyleLbl="node1" presStyleIdx="2" presStyleCnt="4" custScaleY="183857" custLinFactNeighborX="-2124">
        <dgm:presLayoutVars>
          <dgm:bulletEnabled val="1"/>
        </dgm:presLayoutVars>
      </dgm:prSet>
      <dgm:spPr/>
    </dgm:pt>
    <dgm:pt modelId="{256EDBBD-AB46-4B77-A6D7-F3B675BBE1E3}" type="pres">
      <dgm:prSet presAssocID="{6CC06EF2-1509-48C3-99E8-02B67BB1A9A5}" presName="sibTrans" presStyleLbl="sibTrans2D1" presStyleIdx="2" presStyleCnt="3"/>
      <dgm:spPr/>
    </dgm:pt>
    <dgm:pt modelId="{ED98AED5-5967-4775-AC2F-81F07424DBAE}" type="pres">
      <dgm:prSet presAssocID="{6CC06EF2-1509-48C3-99E8-02B67BB1A9A5}" presName="connectorText" presStyleLbl="sibTrans2D1" presStyleIdx="2" presStyleCnt="3"/>
      <dgm:spPr/>
    </dgm:pt>
    <dgm:pt modelId="{A02DDC80-D3D4-48BC-97CB-FD6BED8ABACC}" type="pres">
      <dgm:prSet presAssocID="{8B0F5C35-EFE9-493F-A4F9-115B273C444A}" presName="node" presStyleLbl="node1" presStyleIdx="3" presStyleCnt="4" custScaleY="183857" custLinFactNeighborX="-11679">
        <dgm:presLayoutVars>
          <dgm:bulletEnabled val="1"/>
        </dgm:presLayoutVars>
      </dgm:prSet>
      <dgm:spPr/>
    </dgm:pt>
  </dgm:ptLst>
  <dgm:cxnLst>
    <dgm:cxn modelId="{339D3007-9668-46A8-B015-D8757671B000}" type="presOf" srcId="{3C30BE4F-44E7-4B25-915B-7906B5D8B85B}" destId="{099242CF-DF42-4FBD-A4BA-D73868DDA03E}" srcOrd="0" destOrd="0" presId="urn:microsoft.com/office/officeart/2005/8/layout/process1"/>
    <dgm:cxn modelId="{7D48040B-9BE7-4A27-92C7-359545B3F1FB}" type="presOf" srcId="{6CC06EF2-1509-48C3-99E8-02B67BB1A9A5}" destId="{256EDBBD-AB46-4B77-A6D7-F3B675BBE1E3}" srcOrd="0" destOrd="0" presId="urn:microsoft.com/office/officeart/2005/8/layout/process1"/>
    <dgm:cxn modelId="{B9385821-9375-4219-9BC4-83FF1EA97A6E}" type="presOf" srcId="{27F4EF08-2A36-4150-BC3B-9E98D927BB5B}" destId="{3836B649-04F4-48F0-9B72-C13518279D46}" srcOrd="0" destOrd="0" presId="urn:microsoft.com/office/officeart/2005/8/layout/process1"/>
    <dgm:cxn modelId="{87E16225-D0C7-4365-9A41-05BA30635FC6}" type="presOf" srcId="{705ACCFC-BFA3-4D99-BC8F-9E23535CD566}" destId="{76CF0B17-A338-475C-A378-3608C1CF224A}" srcOrd="0" destOrd="0" presId="urn:microsoft.com/office/officeart/2005/8/layout/process1"/>
    <dgm:cxn modelId="{299CAC25-E3BF-4520-A7B9-DFDBB249F95E}" type="presOf" srcId="{F00308ED-16C4-4894-8C99-8DEC6C745DFE}" destId="{840FD9AC-6363-451A-8973-1D3C4514E8F9}" srcOrd="1" destOrd="0" presId="urn:microsoft.com/office/officeart/2005/8/layout/process1"/>
    <dgm:cxn modelId="{7B19EE29-B57B-4946-B1C9-E2AD2E11D929}" type="presOf" srcId="{6CC06EF2-1509-48C3-99E8-02B67BB1A9A5}" destId="{ED98AED5-5967-4775-AC2F-81F07424DBAE}" srcOrd="1" destOrd="0" presId="urn:microsoft.com/office/officeart/2005/8/layout/process1"/>
    <dgm:cxn modelId="{65E29A3C-4AE7-4868-BBCC-4476FBB5C395}" type="presOf" srcId="{6B0F8472-43E4-406A-B2BA-3AAC62DC4C1B}" destId="{BE546E8A-67E8-4EC2-AD2E-9FB64AD0D0AB}" srcOrd="0" destOrd="0" presId="urn:microsoft.com/office/officeart/2005/8/layout/process1"/>
    <dgm:cxn modelId="{7AD81140-AFCE-423E-B355-076EEA0B5B08}" srcId="{43C88853-B76A-404C-84F1-74DBA2351714}" destId="{27F4EF08-2A36-4150-BC3B-9E98D927BB5B}" srcOrd="0" destOrd="0" parTransId="{898A4D50-2A3F-4EA8-AC4D-8063C6EE691B}" sibTransId="{6B0F8472-43E4-406A-B2BA-3AAC62DC4C1B}"/>
    <dgm:cxn modelId="{8642385C-23B8-43F6-971A-765E8DE6BA8C}" srcId="{43C88853-B76A-404C-84F1-74DBA2351714}" destId="{3C30BE4F-44E7-4B25-915B-7906B5D8B85B}" srcOrd="2" destOrd="0" parTransId="{51C6EF6D-7A14-462D-A60D-F8519BCE4A23}" sibTransId="{6CC06EF2-1509-48C3-99E8-02B67BB1A9A5}"/>
    <dgm:cxn modelId="{D26F735C-D52F-49FD-BFB5-C534426EE686}" srcId="{43C88853-B76A-404C-84F1-74DBA2351714}" destId="{8B0F5C35-EFE9-493F-A4F9-115B273C444A}" srcOrd="3" destOrd="0" parTransId="{F2DBEF21-977E-4247-BAE4-7AF75DAF7069}" sibTransId="{EB704498-6FA4-49D8-A383-0AA41086497A}"/>
    <dgm:cxn modelId="{D485B68D-DEE0-49A6-A9AB-101153D415D9}" type="presOf" srcId="{6B0F8472-43E4-406A-B2BA-3AAC62DC4C1B}" destId="{BD326EF0-3578-45EE-A7F9-F4BF1D3FBEA8}" srcOrd="1" destOrd="0" presId="urn:microsoft.com/office/officeart/2005/8/layout/process1"/>
    <dgm:cxn modelId="{B345B49F-0DE5-41DA-B946-6798C251B483}" type="presOf" srcId="{F00308ED-16C4-4894-8C99-8DEC6C745DFE}" destId="{EB412548-514C-40CF-8924-4BE046112EF3}" srcOrd="0" destOrd="0" presId="urn:microsoft.com/office/officeart/2005/8/layout/process1"/>
    <dgm:cxn modelId="{9546B6EF-1606-4377-9FC9-010571013609}" srcId="{43C88853-B76A-404C-84F1-74DBA2351714}" destId="{705ACCFC-BFA3-4D99-BC8F-9E23535CD566}" srcOrd="1" destOrd="0" parTransId="{9207E643-EA0B-4164-95AD-FEE176DFAC41}" sibTransId="{F00308ED-16C4-4894-8C99-8DEC6C745DFE}"/>
    <dgm:cxn modelId="{364A18F5-411D-4C0C-96F4-386595AC8156}" type="presOf" srcId="{8B0F5C35-EFE9-493F-A4F9-115B273C444A}" destId="{A02DDC80-D3D4-48BC-97CB-FD6BED8ABACC}" srcOrd="0" destOrd="0" presId="urn:microsoft.com/office/officeart/2005/8/layout/process1"/>
    <dgm:cxn modelId="{3A5E03FA-C523-4FCF-8505-93DDAE811066}" type="presOf" srcId="{43C88853-B76A-404C-84F1-74DBA2351714}" destId="{1834ED55-3D97-49E4-89B4-4E2C5BFC4640}" srcOrd="0" destOrd="0" presId="urn:microsoft.com/office/officeart/2005/8/layout/process1"/>
    <dgm:cxn modelId="{DE128ABB-7C8F-488E-B725-A197972E916D}" type="presParOf" srcId="{1834ED55-3D97-49E4-89B4-4E2C5BFC4640}" destId="{3836B649-04F4-48F0-9B72-C13518279D46}" srcOrd="0" destOrd="0" presId="urn:microsoft.com/office/officeart/2005/8/layout/process1"/>
    <dgm:cxn modelId="{80CE85EA-3912-42AD-A7F5-A5355805C9E9}" type="presParOf" srcId="{1834ED55-3D97-49E4-89B4-4E2C5BFC4640}" destId="{BE546E8A-67E8-4EC2-AD2E-9FB64AD0D0AB}" srcOrd="1" destOrd="0" presId="urn:microsoft.com/office/officeart/2005/8/layout/process1"/>
    <dgm:cxn modelId="{2BF23468-9AAD-486A-AE3C-E5510C8ECE61}" type="presParOf" srcId="{BE546E8A-67E8-4EC2-AD2E-9FB64AD0D0AB}" destId="{BD326EF0-3578-45EE-A7F9-F4BF1D3FBEA8}" srcOrd="0" destOrd="0" presId="urn:microsoft.com/office/officeart/2005/8/layout/process1"/>
    <dgm:cxn modelId="{81CF63DB-EC7B-43E7-A339-EB1E69F2FEAD}" type="presParOf" srcId="{1834ED55-3D97-49E4-89B4-4E2C5BFC4640}" destId="{76CF0B17-A338-475C-A378-3608C1CF224A}" srcOrd="2" destOrd="0" presId="urn:microsoft.com/office/officeart/2005/8/layout/process1"/>
    <dgm:cxn modelId="{62F6ED1E-6055-4A3F-8A73-C2593D28C5D5}" type="presParOf" srcId="{1834ED55-3D97-49E4-89B4-4E2C5BFC4640}" destId="{EB412548-514C-40CF-8924-4BE046112EF3}" srcOrd="3" destOrd="0" presId="urn:microsoft.com/office/officeart/2005/8/layout/process1"/>
    <dgm:cxn modelId="{78A63BA1-255F-43EB-A1D2-5BDA17F193C7}" type="presParOf" srcId="{EB412548-514C-40CF-8924-4BE046112EF3}" destId="{840FD9AC-6363-451A-8973-1D3C4514E8F9}" srcOrd="0" destOrd="0" presId="urn:microsoft.com/office/officeart/2005/8/layout/process1"/>
    <dgm:cxn modelId="{0DC46210-73BC-454F-A512-37D99BB5316F}" type="presParOf" srcId="{1834ED55-3D97-49E4-89B4-4E2C5BFC4640}" destId="{099242CF-DF42-4FBD-A4BA-D73868DDA03E}" srcOrd="4" destOrd="0" presId="urn:microsoft.com/office/officeart/2005/8/layout/process1"/>
    <dgm:cxn modelId="{218264D6-B3D2-48D7-824E-161CFCC4E0D6}" type="presParOf" srcId="{1834ED55-3D97-49E4-89B4-4E2C5BFC4640}" destId="{256EDBBD-AB46-4B77-A6D7-F3B675BBE1E3}" srcOrd="5" destOrd="0" presId="urn:microsoft.com/office/officeart/2005/8/layout/process1"/>
    <dgm:cxn modelId="{EFEC41B5-BBD3-4594-89D4-651991246F05}" type="presParOf" srcId="{256EDBBD-AB46-4B77-A6D7-F3B675BBE1E3}" destId="{ED98AED5-5967-4775-AC2F-81F07424DBAE}" srcOrd="0" destOrd="0" presId="urn:microsoft.com/office/officeart/2005/8/layout/process1"/>
    <dgm:cxn modelId="{1F7583F2-8EFE-46C5-9C5B-F7999F37CF43}" type="presParOf" srcId="{1834ED55-3D97-49E4-89B4-4E2C5BFC4640}" destId="{A02DDC80-D3D4-48BC-97CB-FD6BED8ABAC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C88853-B76A-404C-84F1-74DBA2351714}" type="doc">
      <dgm:prSet loTypeId="urn:microsoft.com/office/officeart/2005/8/layout/process1" loCatId="process" qsTypeId="urn:microsoft.com/office/officeart/2005/8/quickstyle/3d2" qsCatId="3D" csTypeId="urn:microsoft.com/office/officeart/2005/8/colors/accent1_2" csCatId="accent1" phldr="1"/>
      <dgm:spPr/>
    </dgm:pt>
    <dgm:pt modelId="{27F4EF08-2A36-4150-BC3B-9E98D927BB5B}">
      <dgm:prSet phldrT="[Text]" custT="1"/>
      <dgm:spPr/>
      <dgm:t>
        <a:bodyPr/>
        <a:lstStyle/>
        <a:p>
          <a:r>
            <a:rPr lang="en-GB" sz="2000" dirty="0"/>
            <a:t>Run k-means for more than the real number of clusters to acquire </a:t>
          </a:r>
          <a:r>
            <a:rPr lang="en-GB" sz="2000" dirty="0" err="1"/>
            <a:t>pseudolabels</a:t>
          </a:r>
          <a:endParaRPr lang="en-150" sz="2000" dirty="0"/>
        </a:p>
      </dgm:t>
    </dgm:pt>
    <dgm:pt modelId="{898A4D50-2A3F-4EA8-AC4D-8063C6EE691B}" type="parTrans" cxnId="{7AD81140-AFCE-423E-B355-076EEA0B5B08}">
      <dgm:prSet/>
      <dgm:spPr/>
      <dgm:t>
        <a:bodyPr/>
        <a:lstStyle/>
        <a:p>
          <a:endParaRPr lang="en-150"/>
        </a:p>
      </dgm:t>
    </dgm:pt>
    <dgm:pt modelId="{6B0F8472-43E4-406A-B2BA-3AAC62DC4C1B}" type="sibTrans" cxnId="{7AD81140-AFCE-423E-B355-076EEA0B5B08}">
      <dgm:prSet/>
      <dgm:spPr/>
      <dgm:t>
        <a:bodyPr/>
        <a:lstStyle/>
        <a:p>
          <a:endParaRPr lang="en-150"/>
        </a:p>
      </dgm:t>
    </dgm:pt>
    <mc:AlternateContent xmlns:mc="http://schemas.openxmlformats.org/markup-compatibility/2006" xmlns:a14="http://schemas.microsoft.com/office/drawing/2010/main">
      <mc:Choice Requires="a14">
        <dgm:pt modelId="{705ACCFC-BFA3-4D99-BC8F-9E23535CD566}">
          <dgm:prSet phldrT="[Text]" custT="1"/>
          <dgm:spPr/>
          <dgm:t>
            <a:bodyPr/>
            <a:lstStyle/>
            <a:p>
              <a:r>
                <a:rPr lang="en-GB" sz="2000" dirty="0"/>
                <a:t>Train a Multilayer Perceptron with D =</a:t>
              </a:r>
              <a14:m>
                <m:oMath xmlns:m="http://schemas.openxmlformats.org/officeDocument/2006/math">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oMath>
              </a14:m>
              <a:r>
                <a:rPr lang="en-GB" sz="2000" dirty="0"/>
                <a:t>, where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𝑖</m:t>
                      </m:r>
                    </m:sub>
                  </m:sSub>
                </m:oMath>
              </a14:m>
              <a:r>
                <a:rPr lang="en-GB" sz="2000" dirty="0"/>
                <a:t> is datapoint </a:t>
              </a:r>
              <a:r>
                <a:rPr lang="en-GB" sz="2000" dirty="0" err="1"/>
                <a:t>i</a:t>
              </a:r>
              <a:r>
                <a:rPr lang="en-GB" sz="2000" dirty="0"/>
                <a:t> and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𝑖</m:t>
                      </m:r>
                    </m:sub>
                  </m:sSub>
                </m:oMath>
              </a14:m>
              <a:r>
                <a:rPr lang="en-GB" sz="2000" dirty="0"/>
                <a:t> is the </a:t>
              </a:r>
              <a:r>
                <a:rPr lang="en-GB" sz="2000" dirty="0" err="1"/>
                <a:t>pseudolabel</a:t>
              </a:r>
              <a:r>
                <a:rPr lang="en-GB" sz="2000" dirty="0"/>
                <a:t> of </a:t>
              </a:r>
              <a:r>
                <a:rPr lang="en-GB" sz="2000" dirty="0" err="1"/>
                <a:t>i</a:t>
              </a:r>
              <a:endParaRPr lang="en-150" sz="2000" dirty="0"/>
            </a:p>
          </dgm:t>
        </dgm:pt>
      </mc:Choice>
      <mc:Fallback xmlns="">
        <dgm:pt modelId="{705ACCFC-BFA3-4D99-BC8F-9E23535CD566}">
          <dgm:prSet phldrT="[Text]" custT="1"/>
          <dgm:spPr/>
          <dgm:t>
            <a:bodyPr/>
            <a:lstStyle/>
            <a:p>
              <a:r>
                <a:rPr lang="en-GB" sz="2000" dirty="0"/>
                <a:t>Train a Multilayer Perceptron with D =</a:t>
              </a:r>
              <a:r>
                <a:rPr lang="en-GB" sz="2000" b="0" i="0">
                  <a:latin typeface="Cambria Math" panose="02040503050406030204" pitchFamily="18" charset="0"/>
                </a:rPr>
                <a:t>{(𝑥_𝑖, 𝑦_𝑖)}</a:t>
              </a:r>
              <a:r>
                <a:rPr lang="en-GB" sz="2000" dirty="0"/>
                <a:t>, where </a:t>
              </a:r>
              <a:r>
                <a:rPr lang="en-GB" sz="2000" b="0" i="0">
                  <a:latin typeface="Cambria Math" panose="02040503050406030204" pitchFamily="18" charset="0"/>
                </a:rPr>
                <a:t>𝑥_𝑖</a:t>
              </a:r>
              <a:r>
                <a:rPr lang="en-GB" sz="2000" dirty="0"/>
                <a:t> is datapoint </a:t>
              </a:r>
              <a:r>
                <a:rPr lang="en-GB" sz="2000" dirty="0" err="1"/>
                <a:t>i</a:t>
              </a:r>
              <a:r>
                <a:rPr lang="en-GB" sz="2000" dirty="0"/>
                <a:t> and </a:t>
              </a:r>
              <a:r>
                <a:rPr lang="en-GB" sz="2000" b="0" i="0">
                  <a:latin typeface="Cambria Math" panose="02040503050406030204" pitchFamily="18" charset="0"/>
                </a:rPr>
                <a:t>𝑦_𝑖</a:t>
              </a:r>
              <a:r>
                <a:rPr lang="en-GB" sz="2000" dirty="0"/>
                <a:t> is the </a:t>
              </a:r>
              <a:r>
                <a:rPr lang="en-GB" sz="2000" dirty="0" err="1"/>
                <a:t>pseudolabel</a:t>
              </a:r>
              <a:r>
                <a:rPr lang="en-GB" sz="2000" dirty="0"/>
                <a:t> of </a:t>
              </a:r>
              <a:r>
                <a:rPr lang="en-GB" sz="2000" dirty="0" err="1"/>
                <a:t>i</a:t>
              </a:r>
              <a:endParaRPr lang="en-150" sz="2000" dirty="0"/>
            </a:p>
          </dgm:t>
        </dgm:pt>
      </mc:Fallback>
    </mc:AlternateContent>
    <dgm:pt modelId="{9207E643-EA0B-4164-95AD-FEE176DFAC41}" type="parTrans" cxnId="{9546B6EF-1606-4377-9FC9-010571013609}">
      <dgm:prSet/>
      <dgm:spPr/>
      <dgm:t>
        <a:bodyPr/>
        <a:lstStyle/>
        <a:p>
          <a:endParaRPr lang="en-150"/>
        </a:p>
      </dgm:t>
    </dgm:pt>
    <dgm:pt modelId="{F00308ED-16C4-4894-8C99-8DEC6C745DFE}" type="sibTrans" cxnId="{9546B6EF-1606-4377-9FC9-010571013609}">
      <dgm:prSet/>
      <dgm:spPr/>
      <dgm:t>
        <a:bodyPr/>
        <a:lstStyle/>
        <a:p>
          <a:endParaRPr lang="en-150"/>
        </a:p>
      </dgm:t>
    </dgm:pt>
    <dgm:pt modelId="{3C30BE4F-44E7-4B25-915B-7906B5D8B85B}">
      <dgm:prSet phldrT="[Text]" custT="1"/>
      <dgm:spPr/>
      <dgm:t>
        <a:bodyPr/>
        <a:lstStyle/>
        <a:p>
          <a:r>
            <a:rPr lang="en-GB" sz="2000" dirty="0"/>
            <a:t>Pass the datapoints through the MLP and then extract the hidden representations of a hidden layer of the MLP (normally from the second hidden layer)</a:t>
          </a:r>
          <a:endParaRPr lang="en-150" sz="2000" dirty="0"/>
        </a:p>
      </dgm:t>
    </dgm:pt>
    <dgm:pt modelId="{51C6EF6D-7A14-462D-A60D-F8519BCE4A23}" type="parTrans" cxnId="{8642385C-23B8-43F6-971A-765E8DE6BA8C}">
      <dgm:prSet/>
      <dgm:spPr/>
      <dgm:t>
        <a:bodyPr/>
        <a:lstStyle/>
        <a:p>
          <a:endParaRPr lang="en-150"/>
        </a:p>
      </dgm:t>
    </dgm:pt>
    <dgm:pt modelId="{6CC06EF2-1509-48C3-99E8-02B67BB1A9A5}" type="sibTrans" cxnId="{8642385C-23B8-43F6-971A-765E8DE6BA8C}">
      <dgm:prSet/>
      <dgm:spPr/>
      <dgm:t>
        <a:bodyPr/>
        <a:lstStyle/>
        <a:p>
          <a:endParaRPr lang="en-150"/>
        </a:p>
      </dgm:t>
    </dgm:pt>
    <dgm:pt modelId="{8B0F5C35-EFE9-493F-A4F9-115B273C444A}">
      <dgm:prSet custT="1"/>
      <dgm:spPr/>
      <dgm:t>
        <a:bodyPr/>
        <a:lstStyle/>
        <a:p>
          <a:r>
            <a:rPr lang="en-GB" sz="2000" dirty="0"/>
            <a:t>Run k-means and agglomerative clustering for the real number of clusters on the extracted hidden representations</a:t>
          </a:r>
          <a:endParaRPr lang="en-150" sz="2000" dirty="0"/>
        </a:p>
      </dgm:t>
    </dgm:pt>
    <dgm:pt modelId="{F2DBEF21-977E-4247-BAE4-7AF75DAF7069}" type="parTrans" cxnId="{D26F735C-D52F-49FD-BFB5-C534426EE686}">
      <dgm:prSet/>
      <dgm:spPr/>
      <dgm:t>
        <a:bodyPr/>
        <a:lstStyle/>
        <a:p>
          <a:endParaRPr lang="en-150"/>
        </a:p>
      </dgm:t>
    </dgm:pt>
    <dgm:pt modelId="{EB704498-6FA4-49D8-A383-0AA41086497A}" type="sibTrans" cxnId="{D26F735C-D52F-49FD-BFB5-C534426EE686}">
      <dgm:prSet/>
      <dgm:spPr/>
      <dgm:t>
        <a:bodyPr/>
        <a:lstStyle/>
        <a:p>
          <a:endParaRPr lang="en-150"/>
        </a:p>
      </dgm:t>
    </dgm:pt>
    <dgm:pt modelId="{1834ED55-3D97-49E4-89B4-4E2C5BFC4640}" type="pres">
      <dgm:prSet presAssocID="{43C88853-B76A-404C-84F1-74DBA2351714}" presName="Name0" presStyleCnt="0">
        <dgm:presLayoutVars>
          <dgm:dir/>
          <dgm:resizeHandles val="exact"/>
        </dgm:presLayoutVars>
      </dgm:prSet>
      <dgm:spPr/>
    </dgm:pt>
    <dgm:pt modelId="{3836B649-04F4-48F0-9B72-C13518279D46}" type="pres">
      <dgm:prSet presAssocID="{27F4EF08-2A36-4150-BC3B-9E98D927BB5B}" presName="node" presStyleLbl="node1" presStyleIdx="0" presStyleCnt="4" custScaleY="183857" custLinFactNeighborX="11679">
        <dgm:presLayoutVars>
          <dgm:bulletEnabled val="1"/>
        </dgm:presLayoutVars>
      </dgm:prSet>
      <dgm:spPr/>
    </dgm:pt>
    <dgm:pt modelId="{BE546E8A-67E8-4EC2-AD2E-9FB64AD0D0AB}" type="pres">
      <dgm:prSet presAssocID="{6B0F8472-43E4-406A-B2BA-3AAC62DC4C1B}" presName="sibTrans" presStyleLbl="sibTrans2D1" presStyleIdx="0" presStyleCnt="3"/>
      <dgm:spPr/>
    </dgm:pt>
    <dgm:pt modelId="{BD326EF0-3578-45EE-A7F9-F4BF1D3FBEA8}" type="pres">
      <dgm:prSet presAssocID="{6B0F8472-43E4-406A-B2BA-3AAC62DC4C1B}" presName="connectorText" presStyleLbl="sibTrans2D1" presStyleIdx="0" presStyleCnt="3"/>
      <dgm:spPr/>
    </dgm:pt>
    <dgm:pt modelId="{76CF0B17-A338-475C-A378-3608C1CF224A}" type="pres">
      <dgm:prSet presAssocID="{705ACCFC-BFA3-4D99-BC8F-9E23535CD566}" presName="node" presStyleLbl="node1" presStyleIdx="1" presStyleCnt="4" custScaleY="186686" custLinFactNeighborX="7432">
        <dgm:presLayoutVars>
          <dgm:bulletEnabled val="1"/>
        </dgm:presLayoutVars>
      </dgm:prSet>
      <dgm:spPr/>
    </dgm:pt>
    <dgm:pt modelId="{EB412548-514C-40CF-8924-4BE046112EF3}" type="pres">
      <dgm:prSet presAssocID="{F00308ED-16C4-4894-8C99-8DEC6C745DFE}" presName="sibTrans" presStyleLbl="sibTrans2D1" presStyleIdx="1" presStyleCnt="3"/>
      <dgm:spPr/>
    </dgm:pt>
    <dgm:pt modelId="{840FD9AC-6363-451A-8973-1D3C4514E8F9}" type="pres">
      <dgm:prSet presAssocID="{F00308ED-16C4-4894-8C99-8DEC6C745DFE}" presName="connectorText" presStyleLbl="sibTrans2D1" presStyleIdx="1" presStyleCnt="3"/>
      <dgm:spPr/>
    </dgm:pt>
    <dgm:pt modelId="{099242CF-DF42-4FBD-A4BA-D73868DDA03E}" type="pres">
      <dgm:prSet presAssocID="{3C30BE4F-44E7-4B25-915B-7906B5D8B85B}" presName="node" presStyleLbl="node1" presStyleIdx="2" presStyleCnt="4" custScaleY="183857" custLinFactNeighborX="-2124">
        <dgm:presLayoutVars>
          <dgm:bulletEnabled val="1"/>
        </dgm:presLayoutVars>
      </dgm:prSet>
      <dgm:spPr/>
    </dgm:pt>
    <dgm:pt modelId="{256EDBBD-AB46-4B77-A6D7-F3B675BBE1E3}" type="pres">
      <dgm:prSet presAssocID="{6CC06EF2-1509-48C3-99E8-02B67BB1A9A5}" presName="sibTrans" presStyleLbl="sibTrans2D1" presStyleIdx="2" presStyleCnt="3"/>
      <dgm:spPr/>
    </dgm:pt>
    <dgm:pt modelId="{ED98AED5-5967-4775-AC2F-81F07424DBAE}" type="pres">
      <dgm:prSet presAssocID="{6CC06EF2-1509-48C3-99E8-02B67BB1A9A5}" presName="connectorText" presStyleLbl="sibTrans2D1" presStyleIdx="2" presStyleCnt="3"/>
      <dgm:spPr/>
    </dgm:pt>
    <dgm:pt modelId="{A02DDC80-D3D4-48BC-97CB-FD6BED8ABACC}" type="pres">
      <dgm:prSet presAssocID="{8B0F5C35-EFE9-493F-A4F9-115B273C444A}" presName="node" presStyleLbl="node1" presStyleIdx="3" presStyleCnt="4" custScaleY="183857" custLinFactNeighborX="-11679">
        <dgm:presLayoutVars>
          <dgm:bulletEnabled val="1"/>
        </dgm:presLayoutVars>
      </dgm:prSet>
      <dgm:spPr/>
    </dgm:pt>
  </dgm:ptLst>
  <dgm:cxnLst>
    <dgm:cxn modelId="{339D3007-9668-46A8-B015-D8757671B000}" type="presOf" srcId="{3C30BE4F-44E7-4B25-915B-7906B5D8B85B}" destId="{099242CF-DF42-4FBD-A4BA-D73868DDA03E}" srcOrd="0" destOrd="0" presId="urn:microsoft.com/office/officeart/2005/8/layout/process1"/>
    <dgm:cxn modelId="{7D48040B-9BE7-4A27-92C7-359545B3F1FB}" type="presOf" srcId="{6CC06EF2-1509-48C3-99E8-02B67BB1A9A5}" destId="{256EDBBD-AB46-4B77-A6D7-F3B675BBE1E3}" srcOrd="0" destOrd="0" presId="urn:microsoft.com/office/officeart/2005/8/layout/process1"/>
    <dgm:cxn modelId="{B9385821-9375-4219-9BC4-83FF1EA97A6E}" type="presOf" srcId="{27F4EF08-2A36-4150-BC3B-9E98D927BB5B}" destId="{3836B649-04F4-48F0-9B72-C13518279D46}" srcOrd="0" destOrd="0" presId="urn:microsoft.com/office/officeart/2005/8/layout/process1"/>
    <dgm:cxn modelId="{87E16225-D0C7-4365-9A41-05BA30635FC6}" type="presOf" srcId="{705ACCFC-BFA3-4D99-BC8F-9E23535CD566}" destId="{76CF0B17-A338-475C-A378-3608C1CF224A}" srcOrd="0" destOrd="0" presId="urn:microsoft.com/office/officeart/2005/8/layout/process1"/>
    <dgm:cxn modelId="{299CAC25-E3BF-4520-A7B9-DFDBB249F95E}" type="presOf" srcId="{F00308ED-16C4-4894-8C99-8DEC6C745DFE}" destId="{840FD9AC-6363-451A-8973-1D3C4514E8F9}" srcOrd="1" destOrd="0" presId="urn:microsoft.com/office/officeart/2005/8/layout/process1"/>
    <dgm:cxn modelId="{7B19EE29-B57B-4946-B1C9-E2AD2E11D929}" type="presOf" srcId="{6CC06EF2-1509-48C3-99E8-02B67BB1A9A5}" destId="{ED98AED5-5967-4775-AC2F-81F07424DBAE}" srcOrd="1" destOrd="0" presId="urn:microsoft.com/office/officeart/2005/8/layout/process1"/>
    <dgm:cxn modelId="{65E29A3C-4AE7-4868-BBCC-4476FBB5C395}" type="presOf" srcId="{6B0F8472-43E4-406A-B2BA-3AAC62DC4C1B}" destId="{BE546E8A-67E8-4EC2-AD2E-9FB64AD0D0AB}" srcOrd="0" destOrd="0" presId="urn:microsoft.com/office/officeart/2005/8/layout/process1"/>
    <dgm:cxn modelId="{7AD81140-AFCE-423E-B355-076EEA0B5B08}" srcId="{43C88853-B76A-404C-84F1-74DBA2351714}" destId="{27F4EF08-2A36-4150-BC3B-9E98D927BB5B}" srcOrd="0" destOrd="0" parTransId="{898A4D50-2A3F-4EA8-AC4D-8063C6EE691B}" sibTransId="{6B0F8472-43E4-406A-B2BA-3AAC62DC4C1B}"/>
    <dgm:cxn modelId="{8642385C-23B8-43F6-971A-765E8DE6BA8C}" srcId="{43C88853-B76A-404C-84F1-74DBA2351714}" destId="{3C30BE4F-44E7-4B25-915B-7906B5D8B85B}" srcOrd="2" destOrd="0" parTransId="{51C6EF6D-7A14-462D-A60D-F8519BCE4A23}" sibTransId="{6CC06EF2-1509-48C3-99E8-02B67BB1A9A5}"/>
    <dgm:cxn modelId="{D26F735C-D52F-49FD-BFB5-C534426EE686}" srcId="{43C88853-B76A-404C-84F1-74DBA2351714}" destId="{8B0F5C35-EFE9-493F-A4F9-115B273C444A}" srcOrd="3" destOrd="0" parTransId="{F2DBEF21-977E-4247-BAE4-7AF75DAF7069}" sibTransId="{EB704498-6FA4-49D8-A383-0AA41086497A}"/>
    <dgm:cxn modelId="{D485B68D-DEE0-49A6-A9AB-101153D415D9}" type="presOf" srcId="{6B0F8472-43E4-406A-B2BA-3AAC62DC4C1B}" destId="{BD326EF0-3578-45EE-A7F9-F4BF1D3FBEA8}" srcOrd="1" destOrd="0" presId="urn:microsoft.com/office/officeart/2005/8/layout/process1"/>
    <dgm:cxn modelId="{B345B49F-0DE5-41DA-B946-6798C251B483}" type="presOf" srcId="{F00308ED-16C4-4894-8C99-8DEC6C745DFE}" destId="{EB412548-514C-40CF-8924-4BE046112EF3}" srcOrd="0" destOrd="0" presId="urn:microsoft.com/office/officeart/2005/8/layout/process1"/>
    <dgm:cxn modelId="{9546B6EF-1606-4377-9FC9-010571013609}" srcId="{43C88853-B76A-404C-84F1-74DBA2351714}" destId="{705ACCFC-BFA3-4D99-BC8F-9E23535CD566}" srcOrd="1" destOrd="0" parTransId="{9207E643-EA0B-4164-95AD-FEE176DFAC41}" sibTransId="{F00308ED-16C4-4894-8C99-8DEC6C745DFE}"/>
    <dgm:cxn modelId="{364A18F5-411D-4C0C-96F4-386595AC8156}" type="presOf" srcId="{8B0F5C35-EFE9-493F-A4F9-115B273C444A}" destId="{A02DDC80-D3D4-48BC-97CB-FD6BED8ABACC}" srcOrd="0" destOrd="0" presId="urn:microsoft.com/office/officeart/2005/8/layout/process1"/>
    <dgm:cxn modelId="{3A5E03FA-C523-4FCF-8505-93DDAE811066}" type="presOf" srcId="{43C88853-B76A-404C-84F1-74DBA2351714}" destId="{1834ED55-3D97-49E4-89B4-4E2C5BFC4640}" srcOrd="0" destOrd="0" presId="urn:microsoft.com/office/officeart/2005/8/layout/process1"/>
    <dgm:cxn modelId="{DE128ABB-7C8F-488E-B725-A197972E916D}" type="presParOf" srcId="{1834ED55-3D97-49E4-89B4-4E2C5BFC4640}" destId="{3836B649-04F4-48F0-9B72-C13518279D46}" srcOrd="0" destOrd="0" presId="urn:microsoft.com/office/officeart/2005/8/layout/process1"/>
    <dgm:cxn modelId="{80CE85EA-3912-42AD-A7F5-A5355805C9E9}" type="presParOf" srcId="{1834ED55-3D97-49E4-89B4-4E2C5BFC4640}" destId="{BE546E8A-67E8-4EC2-AD2E-9FB64AD0D0AB}" srcOrd="1" destOrd="0" presId="urn:microsoft.com/office/officeart/2005/8/layout/process1"/>
    <dgm:cxn modelId="{2BF23468-9AAD-486A-AE3C-E5510C8ECE61}" type="presParOf" srcId="{BE546E8A-67E8-4EC2-AD2E-9FB64AD0D0AB}" destId="{BD326EF0-3578-45EE-A7F9-F4BF1D3FBEA8}" srcOrd="0" destOrd="0" presId="urn:microsoft.com/office/officeart/2005/8/layout/process1"/>
    <dgm:cxn modelId="{81CF63DB-EC7B-43E7-A339-EB1E69F2FEAD}" type="presParOf" srcId="{1834ED55-3D97-49E4-89B4-4E2C5BFC4640}" destId="{76CF0B17-A338-475C-A378-3608C1CF224A}" srcOrd="2" destOrd="0" presId="urn:microsoft.com/office/officeart/2005/8/layout/process1"/>
    <dgm:cxn modelId="{62F6ED1E-6055-4A3F-8A73-C2593D28C5D5}" type="presParOf" srcId="{1834ED55-3D97-49E4-89B4-4E2C5BFC4640}" destId="{EB412548-514C-40CF-8924-4BE046112EF3}" srcOrd="3" destOrd="0" presId="urn:microsoft.com/office/officeart/2005/8/layout/process1"/>
    <dgm:cxn modelId="{78A63BA1-255F-43EB-A1D2-5BDA17F193C7}" type="presParOf" srcId="{EB412548-514C-40CF-8924-4BE046112EF3}" destId="{840FD9AC-6363-451A-8973-1D3C4514E8F9}" srcOrd="0" destOrd="0" presId="urn:microsoft.com/office/officeart/2005/8/layout/process1"/>
    <dgm:cxn modelId="{0DC46210-73BC-454F-A512-37D99BB5316F}" type="presParOf" srcId="{1834ED55-3D97-49E4-89B4-4E2C5BFC4640}" destId="{099242CF-DF42-4FBD-A4BA-D73868DDA03E}" srcOrd="4" destOrd="0" presId="urn:microsoft.com/office/officeart/2005/8/layout/process1"/>
    <dgm:cxn modelId="{218264D6-B3D2-48D7-824E-161CFCC4E0D6}" type="presParOf" srcId="{1834ED55-3D97-49E4-89B4-4E2C5BFC4640}" destId="{256EDBBD-AB46-4B77-A6D7-F3B675BBE1E3}" srcOrd="5" destOrd="0" presId="urn:microsoft.com/office/officeart/2005/8/layout/process1"/>
    <dgm:cxn modelId="{EFEC41B5-BBD3-4594-89D4-651991246F05}" type="presParOf" srcId="{256EDBBD-AB46-4B77-A6D7-F3B675BBE1E3}" destId="{ED98AED5-5967-4775-AC2F-81F07424DBAE}" srcOrd="0" destOrd="0" presId="urn:microsoft.com/office/officeart/2005/8/layout/process1"/>
    <dgm:cxn modelId="{1F7583F2-8EFE-46C5-9C5B-F7999F37CF43}" type="presParOf" srcId="{1834ED55-3D97-49E4-89B4-4E2C5BFC4640}" destId="{A02DDC80-D3D4-48BC-97CB-FD6BED8ABAC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3C88853-B76A-404C-84F1-74DBA2351714}" type="doc">
      <dgm:prSet loTypeId="urn:microsoft.com/office/officeart/2005/8/layout/process1" loCatId="process" qsTypeId="urn:microsoft.com/office/officeart/2005/8/quickstyle/3d2" qsCatId="3D" csTypeId="urn:microsoft.com/office/officeart/2005/8/colors/accent1_2" csCatId="accent1" phldr="1"/>
      <dgm:spPr/>
    </dgm:pt>
    <dgm:pt modelId="{27F4EF08-2A36-4150-BC3B-9E98D927BB5B}">
      <dgm:prSet phldrT="[Text]" custT="1"/>
      <dgm:spPr/>
      <dgm:t>
        <a:bodyPr/>
        <a:lstStyle/>
        <a:p>
          <a:r>
            <a:rPr lang="en-GB" sz="2000" dirty="0"/>
            <a:t>Run k-means for more than the real number of clusters to acquire its cluster centroids</a:t>
          </a:r>
          <a:endParaRPr lang="en-150" sz="2000" dirty="0"/>
        </a:p>
      </dgm:t>
    </dgm:pt>
    <dgm:pt modelId="{898A4D50-2A3F-4EA8-AC4D-8063C6EE691B}" type="parTrans" cxnId="{7AD81140-AFCE-423E-B355-076EEA0B5B08}">
      <dgm:prSet/>
      <dgm:spPr/>
      <dgm:t>
        <a:bodyPr/>
        <a:lstStyle/>
        <a:p>
          <a:endParaRPr lang="en-150"/>
        </a:p>
      </dgm:t>
    </dgm:pt>
    <dgm:pt modelId="{6B0F8472-43E4-406A-B2BA-3AAC62DC4C1B}" type="sibTrans" cxnId="{7AD81140-AFCE-423E-B355-076EEA0B5B08}">
      <dgm:prSet/>
      <dgm:spPr/>
      <dgm:t>
        <a:bodyPr/>
        <a:lstStyle/>
        <a:p>
          <a:endParaRPr lang="en-150"/>
        </a:p>
      </dgm:t>
    </dgm:pt>
    <mc:AlternateContent xmlns:mc="http://schemas.openxmlformats.org/markup-compatibility/2006" xmlns:a14="http://schemas.microsoft.com/office/drawing/2010/main">
      <mc:Choice Requires="a14">
        <dgm:pt modelId="{705ACCFC-BFA3-4D99-BC8F-9E23535CD566}">
          <dgm:prSet phldrT="[Text]" custT="1"/>
          <dgm:spPr/>
          <dgm:t>
            <a:bodyPr/>
            <a:lstStyle/>
            <a:p>
              <a:r>
                <a:rPr lang="en-GB" sz="1800" dirty="0"/>
                <a:t>Train an Autoencoder network using </a:t>
              </a:r>
              <a14:m>
                <m:oMath xmlns:m="http://schemas.openxmlformats.org/officeDocument/2006/math">
                  <m:r>
                    <a:rPr lang="en-GB" sz="1800" b="0" i="1" smtClean="0">
                      <a:latin typeface="Cambria Math" panose="02040503050406030204" pitchFamily="18" charset="0"/>
                    </a:rPr>
                    <m:t>𝐸</m:t>
                  </m:r>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𝑐</m:t>
                              </m:r>
                            </m:e>
                            <m:sub>
                              <m:r>
                                <a:rPr lang="en-GB" sz="1800" b="0" i="1" smtClean="0">
                                  <a:latin typeface="Cambria Math" panose="02040503050406030204" pitchFamily="18" charset="0"/>
                                </a:rPr>
                                <m:t>𝑖</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𝑥</m:t>
                              </m:r>
                              <m:r>
                                <a:rPr lang="en-GB" sz="1800" b="0" i="1" smtClean="0">
                                  <a:latin typeface="Cambria Math" panose="02040503050406030204" pitchFamily="18" charset="0"/>
                                </a:rPr>
                                <m:t>′</m:t>
                              </m:r>
                            </m:e>
                            <m:sub>
                              <m:r>
                                <a:rPr lang="en-GB" sz="1800" b="0" i="1" smtClean="0">
                                  <a:latin typeface="Cambria Math" panose="02040503050406030204" pitchFamily="18" charset="0"/>
                                </a:rPr>
                                <m:t>𝑖</m:t>
                              </m:r>
                            </m:sub>
                          </m:sSub>
                        </m:e>
                      </m:d>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oMath>
              </a14:m>
              <a:r>
                <a:rPr lang="en-GB" sz="1800" dirty="0"/>
                <a:t> as the reconstruction loss where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𝑐</m:t>
                      </m:r>
                    </m:e>
                    <m:sub>
                      <m:r>
                        <a:rPr lang="en-GB" sz="1800" b="0" i="1" smtClean="0">
                          <a:latin typeface="Cambria Math" panose="02040503050406030204" pitchFamily="18" charset="0"/>
                        </a:rPr>
                        <m:t>𝑖</m:t>
                      </m:r>
                    </m:sub>
                  </m:sSub>
                </m:oMath>
              </a14:m>
              <a:r>
                <a:rPr lang="en-GB" sz="1800" dirty="0"/>
                <a:t> is the centroid of cluster </a:t>
              </a:r>
              <a:r>
                <a:rPr lang="en-GB" sz="1800" dirty="0" err="1"/>
                <a:t>i</a:t>
              </a:r>
              <a:r>
                <a:rPr lang="en-GB" sz="1800" dirty="0"/>
                <a:t> to which datapoint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𝑥</m:t>
                      </m:r>
                    </m:e>
                    <m:sub>
                      <m:r>
                        <a:rPr lang="en-GB" sz="1800" b="0" i="1" smtClean="0">
                          <a:latin typeface="Cambria Math" panose="02040503050406030204" pitchFamily="18" charset="0"/>
                        </a:rPr>
                        <m:t>𝑖</m:t>
                      </m:r>
                    </m:sub>
                  </m:sSub>
                </m:oMath>
              </a14:m>
              <a:r>
                <a:rPr lang="en-GB" sz="1800" dirty="0"/>
                <a:t> has been mapped and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𝑥</m:t>
                      </m:r>
                      <m:r>
                        <a:rPr lang="en-GB" sz="1800" b="0" i="1" smtClean="0">
                          <a:latin typeface="Cambria Math" panose="02040503050406030204" pitchFamily="18" charset="0"/>
                        </a:rPr>
                        <m:t>′</m:t>
                      </m:r>
                    </m:e>
                    <m:sub>
                      <m:r>
                        <a:rPr lang="en-GB" sz="1800" b="0" i="1" smtClean="0">
                          <a:latin typeface="Cambria Math" panose="02040503050406030204" pitchFamily="18" charset="0"/>
                        </a:rPr>
                        <m:t>𝑖</m:t>
                      </m:r>
                    </m:sub>
                  </m:sSub>
                </m:oMath>
              </a14:m>
              <a:r>
                <a:rPr lang="en-GB" sz="1800" dirty="0"/>
                <a:t> is the network’s estimation of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𝑥</m:t>
                      </m:r>
                    </m:e>
                    <m:sub>
                      <m:r>
                        <a:rPr lang="en-GB" sz="1800" b="0" i="1" smtClean="0">
                          <a:latin typeface="Cambria Math" panose="02040503050406030204" pitchFamily="18" charset="0"/>
                        </a:rPr>
                        <m:t>𝑖</m:t>
                      </m:r>
                    </m:sub>
                  </m:sSub>
                </m:oMath>
              </a14:m>
              <a:endParaRPr lang="en-150" sz="1800" dirty="0"/>
            </a:p>
          </dgm:t>
        </dgm:pt>
      </mc:Choice>
      <mc:Fallback xmlns="">
        <dgm:pt modelId="{705ACCFC-BFA3-4D99-BC8F-9E23535CD566}">
          <dgm:prSet phldrT="[Text]" custT="1"/>
          <dgm:spPr/>
          <dgm:t>
            <a:bodyPr/>
            <a:lstStyle/>
            <a:p>
              <a:r>
                <a:rPr lang="en-GB" sz="1800" dirty="0"/>
                <a:t>Train an Autoencoder network using </a:t>
              </a:r>
              <a:r>
                <a:rPr lang="en-GB" sz="1800" b="0" i="0">
                  <a:latin typeface="Cambria Math" panose="02040503050406030204" pitchFamily="18" charset="0"/>
                </a:rPr>
                <a:t>𝐸=〖||𝑐_𝑖−〖𝑥′〗_𝑖 ||〗^2</a:t>
              </a:r>
              <a:r>
                <a:rPr lang="en-GB" sz="1800" dirty="0"/>
                <a:t> as the reconstruction loss where </a:t>
              </a:r>
              <a:r>
                <a:rPr lang="en-GB" sz="1800" b="0" i="0">
                  <a:latin typeface="Cambria Math" panose="02040503050406030204" pitchFamily="18" charset="0"/>
                </a:rPr>
                <a:t>𝑐_𝑖</a:t>
              </a:r>
              <a:r>
                <a:rPr lang="en-GB" sz="1800" dirty="0"/>
                <a:t> is the centroid of cluster </a:t>
              </a:r>
              <a:r>
                <a:rPr lang="en-GB" sz="1800" dirty="0" err="1"/>
                <a:t>i</a:t>
              </a:r>
              <a:r>
                <a:rPr lang="en-GB" sz="1800" dirty="0"/>
                <a:t> to which datapoint </a:t>
              </a:r>
              <a:r>
                <a:rPr lang="en-GB" sz="1800" b="0" i="0">
                  <a:latin typeface="Cambria Math" panose="02040503050406030204" pitchFamily="18" charset="0"/>
                </a:rPr>
                <a:t>𝑥_𝑖</a:t>
              </a:r>
              <a:r>
                <a:rPr lang="en-GB" sz="1800" dirty="0"/>
                <a:t> has been mapped and </a:t>
              </a:r>
              <a:r>
                <a:rPr lang="en-GB" sz="1800" b="0" i="0">
                  <a:latin typeface="Cambria Math" panose="02040503050406030204" pitchFamily="18" charset="0"/>
                </a:rPr>
                <a:t>〖𝑥′〗_𝑖</a:t>
              </a:r>
              <a:r>
                <a:rPr lang="en-GB" sz="1800" dirty="0"/>
                <a:t> is the network’s estimation of </a:t>
              </a:r>
              <a:r>
                <a:rPr lang="en-GB" sz="1800" b="0" i="0">
                  <a:latin typeface="Cambria Math" panose="02040503050406030204" pitchFamily="18" charset="0"/>
                </a:rPr>
                <a:t>𝑥_𝑖</a:t>
              </a:r>
              <a:endParaRPr lang="en-150" sz="1800" dirty="0"/>
            </a:p>
          </dgm:t>
        </dgm:pt>
      </mc:Fallback>
    </mc:AlternateContent>
    <dgm:pt modelId="{9207E643-EA0B-4164-95AD-FEE176DFAC41}" type="parTrans" cxnId="{9546B6EF-1606-4377-9FC9-010571013609}">
      <dgm:prSet/>
      <dgm:spPr/>
      <dgm:t>
        <a:bodyPr/>
        <a:lstStyle/>
        <a:p>
          <a:endParaRPr lang="en-150"/>
        </a:p>
      </dgm:t>
    </dgm:pt>
    <dgm:pt modelId="{F00308ED-16C4-4894-8C99-8DEC6C745DFE}" type="sibTrans" cxnId="{9546B6EF-1606-4377-9FC9-010571013609}">
      <dgm:prSet/>
      <dgm:spPr/>
      <dgm:t>
        <a:bodyPr/>
        <a:lstStyle/>
        <a:p>
          <a:endParaRPr lang="en-150"/>
        </a:p>
      </dgm:t>
    </dgm:pt>
    <dgm:pt modelId="{3C30BE4F-44E7-4B25-915B-7906B5D8B85B}">
      <dgm:prSet phldrT="[Text]" custT="1"/>
      <dgm:spPr/>
      <dgm:t>
        <a:bodyPr/>
        <a:lstStyle/>
        <a:p>
          <a:r>
            <a:rPr lang="en-GB" sz="2000" dirty="0"/>
            <a:t>Pass the datapoints through the encoder part of the network and extract the latent representation</a:t>
          </a:r>
          <a:endParaRPr lang="en-150" sz="2000" dirty="0"/>
        </a:p>
      </dgm:t>
    </dgm:pt>
    <dgm:pt modelId="{51C6EF6D-7A14-462D-A60D-F8519BCE4A23}" type="parTrans" cxnId="{8642385C-23B8-43F6-971A-765E8DE6BA8C}">
      <dgm:prSet/>
      <dgm:spPr/>
      <dgm:t>
        <a:bodyPr/>
        <a:lstStyle/>
        <a:p>
          <a:endParaRPr lang="en-150"/>
        </a:p>
      </dgm:t>
    </dgm:pt>
    <dgm:pt modelId="{6CC06EF2-1509-48C3-99E8-02B67BB1A9A5}" type="sibTrans" cxnId="{8642385C-23B8-43F6-971A-765E8DE6BA8C}">
      <dgm:prSet/>
      <dgm:spPr/>
      <dgm:t>
        <a:bodyPr/>
        <a:lstStyle/>
        <a:p>
          <a:endParaRPr lang="en-150"/>
        </a:p>
      </dgm:t>
    </dgm:pt>
    <dgm:pt modelId="{8B0F5C35-EFE9-493F-A4F9-115B273C444A}">
      <dgm:prSet custT="1"/>
      <dgm:spPr/>
      <dgm:t>
        <a:bodyPr/>
        <a:lstStyle/>
        <a:p>
          <a:r>
            <a:rPr lang="en-GB" sz="2000" dirty="0"/>
            <a:t>Run k-means and agglomerative clustering for the real number of clusters on the latent representations</a:t>
          </a:r>
          <a:endParaRPr lang="en-150" sz="2000" dirty="0"/>
        </a:p>
      </dgm:t>
    </dgm:pt>
    <dgm:pt modelId="{F2DBEF21-977E-4247-BAE4-7AF75DAF7069}" type="parTrans" cxnId="{D26F735C-D52F-49FD-BFB5-C534426EE686}">
      <dgm:prSet/>
      <dgm:spPr/>
      <dgm:t>
        <a:bodyPr/>
        <a:lstStyle/>
        <a:p>
          <a:endParaRPr lang="en-150"/>
        </a:p>
      </dgm:t>
    </dgm:pt>
    <dgm:pt modelId="{EB704498-6FA4-49D8-A383-0AA41086497A}" type="sibTrans" cxnId="{D26F735C-D52F-49FD-BFB5-C534426EE686}">
      <dgm:prSet/>
      <dgm:spPr/>
      <dgm:t>
        <a:bodyPr/>
        <a:lstStyle/>
        <a:p>
          <a:endParaRPr lang="en-150"/>
        </a:p>
      </dgm:t>
    </dgm:pt>
    <dgm:pt modelId="{1834ED55-3D97-49E4-89B4-4E2C5BFC4640}" type="pres">
      <dgm:prSet presAssocID="{43C88853-B76A-404C-84F1-74DBA2351714}" presName="Name0" presStyleCnt="0">
        <dgm:presLayoutVars>
          <dgm:dir/>
          <dgm:resizeHandles val="exact"/>
        </dgm:presLayoutVars>
      </dgm:prSet>
      <dgm:spPr/>
    </dgm:pt>
    <dgm:pt modelId="{3836B649-04F4-48F0-9B72-C13518279D46}" type="pres">
      <dgm:prSet presAssocID="{27F4EF08-2A36-4150-BC3B-9E98D927BB5B}" presName="node" presStyleLbl="node1" presStyleIdx="0" presStyleCnt="4" custScaleY="183857" custLinFactNeighborX="11679">
        <dgm:presLayoutVars>
          <dgm:bulletEnabled val="1"/>
        </dgm:presLayoutVars>
      </dgm:prSet>
      <dgm:spPr/>
    </dgm:pt>
    <dgm:pt modelId="{BE546E8A-67E8-4EC2-AD2E-9FB64AD0D0AB}" type="pres">
      <dgm:prSet presAssocID="{6B0F8472-43E4-406A-B2BA-3AAC62DC4C1B}" presName="sibTrans" presStyleLbl="sibTrans2D1" presStyleIdx="0" presStyleCnt="3"/>
      <dgm:spPr/>
    </dgm:pt>
    <dgm:pt modelId="{BD326EF0-3578-45EE-A7F9-F4BF1D3FBEA8}" type="pres">
      <dgm:prSet presAssocID="{6B0F8472-43E4-406A-B2BA-3AAC62DC4C1B}" presName="connectorText" presStyleLbl="sibTrans2D1" presStyleIdx="0" presStyleCnt="3"/>
      <dgm:spPr/>
    </dgm:pt>
    <dgm:pt modelId="{76CF0B17-A338-475C-A378-3608C1CF224A}" type="pres">
      <dgm:prSet presAssocID="{705ACCFC-BFA3-4D99-BC8F-9E23535CD566}" presName="node" presStyleLbl="node1" presStyleIdx="1" presStyleCnt="4" custScaleY="186686" custLinFactNeighborX="7432">
        <dgm:presLayoutVars>
          <dgm:bulletEnabled val="1"/>
        </dgm:presLayoutVars>
      </dgm:prSet>
      <dgm:spPr/>
    </dgm:pt>
    <dgm:pt modelId="{EB412548-514C-40CF-8924-4BE046112EF3}" type="pres">
      <dgm:prSet presAssocID="{F00308ED-16C4-4894-8C99-8DEC6C745DFE}" presName="sibTrans" presStyleLbl="sibTrans2D1" presStyleIdx="1" presStyleCnt="3"/>
      <dgm:spPr/>
    </dgm:pt>
    <dgm:pt modelId="{840FD9AC-6363-451A-8973-1D3C4514E8F9}" type="pres">
      <dgm:prSet presAssocID="{F00308ED-16C4-4894-8C99-8DEC6C745DFE}" presName="connectorText" presStyleLbl="sibTrans2D1" presStyleIdx="1" presStyleCnt="3"/>
      <dgm:spPr/>
    </dgm:pt>
    <dgm:pt modelId="{099242CF-DF42-4FBD-A4BA-D73868DDA03E}" type="pres">
      <dgm:prSet presAssocID="{3C30BE4F-44E7-4B25-915B-7906B5D8B85B}" presName="node" presStyleLbl="node1" presStyleIdx="2" presStyleCnt="4" custScaleY="183857" custLinFactNeighborX="-2124">
        <dgm:presLayoutVars>
          <dgm:bulletEnabled val="1"/>
        </dgm:presLayoutVars>
      </dgm:prSet>
      <dgm:spPr/>
    </dgm:pt>
    <dgm:pt modelId="{256EDBBD-AB46-4B77-A6D7-F3B675BBE1E3}" type="pres">
      <dgm:prSet presAssocID="{6CC06EF2-1509-48C3-99E8-02B67BB1A9A5}" presName="sibTrans" presStyleLbl="sibTrans2D1" presStyleIdx="2" presStyleCnt="3"/>
      <dgm:spPr/>
    </dgm:pt>
    <dgm:pt modelId="{ED98AED5-5967-4775-AC2F-81F07424DBAE}" type="pres">
      <dgm:prSet presAssocID="{6CC06EF2-1509-48C3-99E8-02B67BB1A9A5}" presName="connectorText" presStyleLbl="sibTrans2D1" presStyleIdx="2" presStyleCnt="3"/>
      <dgm:spPr/>
    </dgm:pt>
    <dgm:pt modelId="{A02DDC80-D3D4-48BC-97CB-FD6BED8ABACC}" type="pres">
      <dgm:prSet presAssocID="{8B0F5C35-EFE9-493F-A4F9-115B273C444A}" presName="node" presStyleLbl="node1" presStyleIdx="3" presStyleCnt="4" custScaleY="183857" custLinFactNeighborX="-11679">
        <dgm:presLayoutVars>
          <dgm:bulletEnabled val="1"/>
        </dgm:presLayoutVars>
      </dgm:prSet>
      <dgm:spPr/>
    </dgm:pt>
  </dgm:ptLst>
  <dgm:cxnLst>
    <dgm:cxn modelId="{339D3007-9668-46A8-B015-D8757671B000}" type="presOf" srcId="{3C30BE4F-44E7-4B25-915B-7906B5D8B85B}" destId="{099242CF-DF42-4FBD-A4BA-D73868DDA03E}" srcOrd="0" destOrd="0" presId="urn:microsoft.com/office/officeart/2005/8/layout/process1"/>
    <dgm:cxn modelId="{7D48040B-9BE7-4A27-92C7-359545B3F1FB}" type="presOf" srcId="{6CC06EF2-1509-48C3-99E8-02B67BB1A9A5}" destId="{256EDBBD-AB46-4B77-A6D7-F3B675BBE1E3}" srcOrd="0" destOrd="0" presId="urn:microsoft.com/office/officeart/2005/8/layout/process1"/>
    <dgm:cxn modelId="{B9385821-9375-4219-9BC4-83FF1EA97A6E}" type="presOf" srcId="{27F4EF08-2A36-4150-BC3B-9E98D927BB5B}" destId="{3836B649-04F4-48F0-9B72-C13518279D46}" srcOrd="0" destOrd="0" presId="urn:microsoft.com/office/officeart/2005/8/layout/process1"/>
    <dgm:cxn modelId="{87E16225-D0C7-4365-9A41-05BA30635FC6}" type="presOf" srcId="{705ACCFC-BFA3-4D99-BC8F-9E23535CD566}" destId="{76CF0B17-A338-475C-A378-3608C1CF224A}" srcOrd="0" destOrd="0" presId="urn:microsoft.com/office/officeart/2005/8/layout/process1"/>
    <dgm:cxn modelId="{299CAC25-E3BF-4520-A7B9-DFDBB249F95E}" type="presOf" srcId="{F00308ED-16C4-4894-8C99-8DEC6C745DFE}" destId="{840FD9AC-6363-451A-8973-1D3C4514E8F9}" srcOrd="1" destOrd="0" presId="urn:microsoft.com/office/officeart/2005/8/layout/process1"/>
    <dgm:cxn modelId="{7B19EE29-B57B-4946-B1C9-E2AD2E11D929}" type="presOf" srcId="{6CC06EF2-1509-48C3-99E8-02B67BB1A9A5}" destId="{ED98AED5-5967-4775-AC2F-81F07424DBAE}" srcOrd="1" destOrd="0" presId="urn:microsoft.com/office/officeart/2005/8/layout/process1"/>
    <dgm:cxn modelId="{65E29A3C-4AE7-4868-BBCC-4476FBB5C395}" type="presOf" srcId="{6B0F8472-43E4-406A-B2BA-3AAC62DC4C1B}" destId="{BE546E8A-67E8-4EC2-AD2E-9FB64AD0D0AB}" srcOrd="0" destOrd="0" presId="urn:microsoft.com/office/officeart/2005/8/layout/process1"/>
    <dgm:cxn modelId="{7AD81140-AFCE-423E-B355-076EEA0B5B08}" srcId="{43C88853-B76A-404C-84F1-74DBA2351714}" destId="{27F4EF08-2A36-4150-BC3B-9E98D927BB5B}" srcOrd="0" destOrd="0" parTransId="{898A4D50-2A3F-4EA8-AC4D-8063C6EE691B}" sibTransId="{6B0F8472-43E4-406A-B2BA-3AAC62DC4C1B}"/>
    <dgm:cxn modelId="{8642385C-23B8-43F6-971A-765E8DE6BA8C}" srcId="{43C88853-B76A-404C-84F1-74DBA2351714}" destId="{3C30BE4F-44E7-4B25-915B-7906B5D8B85B}" srcOrd="2" destOrd="0" parTransId="{51C6EF6D-7A14-462D-A60D-F8519BCE4A23}" sibTransId="{6CC06EF2-1509-48C3-99E8-02B67BB1A9A5}"/>
    <dgm:cxn modelId="{D26F735C-D52F-49FD-BFB5-C534426EE686}" srcId="{43C88853-B76A-404C-84F1-74DBA2351714}" destId="{8B0F5C35-EFE9-493F-A4F9-115B273C444A}" srcOrd="3" destOrd="0" parTransId="{F2DBEF21-977E-4247-BAE4-7AF75DAF7069}" sibTransId="{EB704498-6FA4-49D8-A383-0AA41086497A}"/>
    <dgm:cxn modelId="{D485B68D-DEE0-49A6-A9AB-101153D415D9}" type="presOf" srcId="{6B0F8472-43E4-406A-B2BA-3AAC62DC4C1B}" destId="{BD326EF0-3578-45EE-A7F9-F4BF1D3FBEA8}" srcOrd="1" destOrd="0" presId="urn:microsoft.com/office/officeart/2005/8/layout/process1"/>
    <dgm:cxn modelId="{B345B49F-0DE5-41DA-B946-6798C251B483}" type="presOf" srcId="{F00308ED-16C4-4894-8C99-8DEC6C745DFE}" destId="{EB412548-514C-40CF-8924-4BE046112EF3}" srcOrd="0" destOrd="0" presId="urn:microsoft.com/office/officeart/2005/8/layout/process1"/>
    <dgm:cxn modelId="{9546B6EF-1606-4377-9FC9-010571013609}" srcId="{43C88853-B76A-404C-84F1-74DBA2351714}" destId="{705ACCFC-BFA3-4D99-BC8F-9E23535CD566}" srcOrd="1" destOrd="0" parTransId="{9207E643-EA0B-4164-95AD-FEE176DFAC41}" sibTransId="{F00308ED-16C4-4894-8C99-8DEC6C745DFE}"/>
    <dgm:cxn modelId="{364A18F5-411D-4C0C-96F4-386595AC8156}" type="presOf" srcId="{8B0F5C35-EFE9-493F-A4F9-115B273C444A}" destId="{A02DDC80-D3D4-48BC-97CB-FD6BED8ABACC}" srcOrd="0" destOrd="0" presId="urn:microsoft.com/office/officeart/2005/8/layout/process1"/>
    <dgm:cxn modelId="{3A5E03FA-C523-4FCF-8505-93DDAE811066}" type="presOf" srcId="{43C88853-B76A-404C-84F1-74DBA2351714}" destId="{1834ED55-3D97-49E4-89B4-4E2C5BFC4640}" srcOrd="0" destOrd="0" presId="urn:microsoft.com/office/officeart/2005/8/layout/process1"/>
    <dgm:cxn modelId="{DE128ABB-7C8F-488E-B725-A197972E916D}" type="presParOf" srcId="{1834ED55-3D97-49E4-89B4-4E2C5BFC4640}" destId="{3836B649-04F4-48F0-9B72-C13518279D46}" srcOrd="0" destOrd="0" presId="urn:microsoft.com/office/officeart/2005/8/layout/process1"/>
    <dgm:cxn modelId="{80CE85EA-3912-42AD-A7F5-A5355805C9E9}" type="presParOf" srcId="{1834ED55-3D97-49E4-89B4-4E2C5BFC4640}" destId="{BE546E8A-67E8-4EC2-AD2E-9FB64AD0D0AB}" srcOrd="1" destOrd="0" presId="urn:microsoft.com/office/officeart/2005/8/layout/process1"/>
    <dgm:cxn modelId="{2BF23468-9AAD-486A-AE3C-E5510C8ECE61}" type="presParOf" srcId="{BE546E8A-67E8-4EC2-AD2E-9FB64AD0D0AB}" destId="{BD326EF0-3578-45EE-A7F9-F4BF1D3FBEA8}" srcOrd="0" destOrd="0" presId="urn:microsoft.com/office/officeart/2005/8/layout/process1"/>
    <dgm:cxn modelId="{81CF63DB-EC7B-43E7-A339-EB1E69F2FEAD}" type="presParOf" srcId="{1834ED55-3D97-49E4-89B4-4E2C5BFC4640}" destId="{76CF0B17-A338-475C-A378-3608C1CF224A}" srcOrd="2" destOrd="0" presId="urn:microsoft.com/office/officeart/2005/8/layout/process1"/>
    <dgm:cxn modelId="{62F6ED1E-6055-4A3F-8A73-C2593D28C5D5}" type="presParOf" srcId="{1834ED55-3D97-49E4-89B4-4E2C5BFC4640}" destId="{EB412548-514C-40CF-8924-4BE046112EF3}" srcOrd="3" destOrd="0" presId="urn:microsoft.com/office/officeart/2005/8/layout/process1"/>
    <dgm:cxn modelId="{78A63BA1-255F-43EB-A1D2-5BDA17F193C7}" type="presParOf" srcId="{EB412548-514C-40CF-8924-4BE046112EF3}" destId="{840FD9AC-6363-451A-8973-1D3C4514E8F9}" srcOrd="0" destOrd="0" presId="urn:microsoft.com/office/officeart/2005/8/layout/process1"/>
    <dgm:cxn modelId="{0DC46210-73BC-454F-A512-37D99BB5316F}" type="presParOf" srcId="{1834ED55-3D97-49E4-89B4-4E2C5BFC4640}" destId="{099242CF-DF42-4FBD-A4BA-D73868DDA03E}" srcOrd="4" destOrd="0" presId="urn:microsoft.com/office/officeart/2005/8/layout/process1"/>
    <dgm:cxn modelId="{218264D6-B3D2-48D7-824E-161CFCC4E0D6}" type="presParOf" srcId="{1834ED55-3D97-49E4-89B4-4E2C5BFC4640}" destId="{256EDBBD-AB46-4B77-A6D7-F3B675BBE1E3}" srcOrd="5" destOrd="0" presId="urn:microsoft.com/office/officeart/2005/8/layout/process1"/>
    <dgm:cxn modelId="{EFEC41B5-BBD3-4594-89D4-651991246F05}" type="presParOf" srcId="{256EDBBD-AB46-4B77-A6D7-F3B675BBE1E3}" destId="{ED98AED5-5967-4775-AC2F-81F07424DBAE}" srcOrd="0" destOrd="0" presId="urn:microsoft.com/office/officeart/2005/8/layout/process1"/>
    <dgm:cxn modelId="{1F7583F2-8EFE-46C5-9C5B-F7999F37CF43}" type="presParOf" srcId="{1834ED55-3D97-49E4-89B4-4E2C5BFC4640}" destId="{A02DDC80-D3D4-48BC-97CB-FD6BED8ABAC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0.xml><?xml version="1.0" encoding="utf-8"?>
<dgm:dataModel xmlns:dgm="http://schemas.openxmlformats.org/drawingml/2006/diagram" xmlns:a="http://schemas.openxmlformats.org/drawingml/2006/main">
  <dgm:ptLst>
    <dgm:pt modelId="{43C88853-B76A-404C-84F1-74DBA2351714}" type="doc">
      <dgm:prSet loTypeId="urn:microsoft.com/office/officeart/2005/8/layout/process1" loCatId="process" qsTypeId="urn:microsoft.com/office/officeart/2005/8/quickstyle/3d2" qsCatId="3D" csTypeId="urn:microsoft.com/office/officeart/2005/8/colors/accent1_2" csCatId="accent1" phldr="1"/>
      <dgm:spPr/>
    </dgm:pt>
    <dgm:pt modelId="{27F4EF08-2A36-4150-BC3B-9E98D927BB5B}">
      <dgm:prSet phldrT="[Text]" custT="1"/>
      <dgm:spPr/>
      <dgm:t>
        <a:bodyPr/>
        <a:lstStyle/>
        <a:p>
          <a:r>
            <a:rPr lang="en-GB" sz="2000" dirty="0"/>
            <a:t>Run k-means for more than the real number of clusters to acquire </a:t>
          </a:r>
          <a:r>
            <a:rPr lang="en-GB" sz="2000" dirty="0" err="1"/>
            <a:t>pseudolabels</a:t>
          </a:r>
          <a:endParaRPr lang="en-150" sz="2000" dirty="0"/>
        </a:p>
      </dgm:t>
    </dgm:pt>
    <dgm:pt modelId="{898A4D50-2A3F-4EA8-AC4D-8063C6EE691B}" type="parTrans" cxnId="{7AD81140-AFCE-423E-B355-076EEA0B5B08}">
      <dgm:prSet/>
      <dgm:spPr/>
      <dgm:t>
        <a:bodyPr/>
        <a:lstStyle/>
        <a:p>
          <a:endParaRPr lang="en-150"/>
        </a:p>
      </dgm:t>
    </dgm:pt>
    <dgm:pt modelId="{6B0F8472-43E4-406A-B2BA-3AAC62DC4C1B}" type="sibTrans" cxnId="{7AD81140-AFCE-423E-B355-076EEA0B5B08}">
      <dgm:prSet/>
      <dgm:spPr/>
      <dgm:t>
        <a:bodyPr/>
        <a:lstStyle/>
        <a:p>
          <a:endParaRPr lang="en-150"/>
        </a:p>
      </dgm:t>
    </dgm:pt>
    <dgm:pt modelId="{705ACCFC-BFA3-4D99-BC8F-9E23535CD566}">
      <dgm:prSet phldrT="[Text]" custT="1"/>
      <dgm:spPr>
        <a:blipFill>
          <a:blip xmlns:r="http://schemas.openxmlformats.org/officeDocument/2006/relationships" r:embed="rId1"/>
          <a:stretch>
            <a:fillRect r="-2057"/>
          </a:stretch>
        </a:blipFill>
      </dgm:spPr>
      <dgm:t>
        <a:bodyPr/>
        <a:lstStyle/>
        <a:p>
          <a:r>
            <a:rPr lang="en-150">
              <a:noFill/>
            </a:rPr>
            <a:t> </a:t>
          </a:r>
        </a:p>
      </dgm:t>
    </dgm:pt>
    <dgm:pt modelId="{9207E643-EA0B-4164-95AD-FEE176DFAC41}" type="parTrans" cxnId="{9546B6EF-1606-4377-9FC9-010571013609}">
      <dgm:prSet/>
      <dgm:spPr/>
      <dgm:t>
        <a:bodyPr/>
        <a:lstStyle/>
        <a:p>
          <a:endParaRPr lang="en-150"/>
        </a:p>
      </dgm:t>
    </dgm:pt>
    <dgm:pt modelId="{F00308ED-16C4-4894-8C99-8DEC6C745DFE}" type="sibTrans" cxnId="{9546B6EF-1606-4377-9FC9-010571013609}">
      <dgm:prSet/>
      <dgm:spPr/>
      <dgm:t>
        <a:bodyPr/>
        <a:lstStyle/>
        <a:p>
          <a:endParaRPr lang="en-150"/>
        </a:p>
      </dgm:t>
    </dgm:pt>
    <dgm:pt modelId="{3C30BE4F-44E7-4B25-915B-7906B5D8B85B}">
      <dgm:prSet phldrT="[Text]" custT="1"/>
      <dgm:spPr/>
      <dgm:t>
        <a:bodyPr/>
        <a:lstStyle/>
        <a:p>
          <a:r>
            <a:rPr lang="en-GB" sz="2000" dirty="0"/>
            <a:t>Pass the datapoints through the MLP and then extract the hidden representations of a hidden layer of the MLP (normally from the second hidden layer)</a:t>
          </a:r>
          <a:endParaRPr lang="en-150" sz="2000" dirty="0"/>
        </a:p>
      </dgm:t>
    </dgm:pt>
    <dgm:pt modelId="{51C6EF6D-7A14-462D-A60D-F8519BCE4A23}" type="parTrans" cxnId="{8642385C-23B8-43F6-971A-765E8DE6BA8C}">
      <dgm:prSet/>
      <dgm:spPr/>
      <dgm:t>
        <a:bodyPr/>
        <a:lstStyle/>
        <a:p>
          <a:endParaRPr lang="en-150"/>
        </a:p>
      </dgm:t>
    </dgm:pt>
    <dgm:pt modelId="{6CC06EF2-1509-48C3-99E8-02B67BB1A9A5}" type="sibTrans" cxnId="{8642385C-23B8-43F6-971A-765E8DE6BA8C}">
      <dgm:prSet/>
      <dgm:spPr/>
      <dgm:t>
        <a:bodyPr/>
        <a:lstStyle/>
        <a:p>
          <a:endParaRPr lang="en-150"/>
        </a:p>
      </dgm:t>
    </dgm:pt>
    <dgm:pt modelId="{8B0F5C35-EFE9-493F-A4F9-115B273C444A}">
      <dgm:prSet custT="1"/>
      <dgm:spPr/>
      <dgm:t>
        <a:bodyPr/>
        <a:lstStyle/>
        <a:p>
          <a:r>
            <a:rPr lang="en-GB" sz="2000" dirty="0"/>
            <a:t>Run k-means and agglomerative clustering for the real number of clusters on the extracted hidden representations</a:t>
          </a:r>
          <a:endParaRPr lang="en-150" sz="2000" dirty="0"/>
        </a:p>
      </dgm:t>
    </dgm:pt>
    <dgm:pt modelId="{F2DBEF21-977E-4247-BAE4-7AF75DAF7069}" type="parTrans" cxnId="{D26F735C-D52F-49FD-BFB5-C534426EE686}">
      <dgm:prSet/>
      <dgm:spPr/>
      <dgm:t>
        <a:bodyPr/>
        <a:lstStyle/>
        <a:p>
          <a:endParaRPr lang="en-150"/>
        </a:p>
      </dgm:t>
    </dgm:pt>
    <dgm:pt modelId="{EB704498-6FA4-49D8-A383-0AA41086497A}" type="sibTrans" cxnId="{D26F735C-D52F-49FD-BFB5-C534426EE686}">
      <dgm:prSet/>
      <dgm:spPr/>
      <dgm:t>
        <a:bodyPr/>
        <a:lstStyle/>
        <a:p>
          <a:endParaRPr lang="en-150"/>
        </a:p>
      </dgm:t>
    </dgm:pt>
    <dgm:pt modelId="{1834ED55-3D97-49E4-89B4-4E2C5BFC4640}" type="pres">
      <dgm:prSet presAssocID="{43C88853-B76A-404C-84F1-74DBA2351714}" presName="Name0" presStyleCnt="0">
        <dgm:presLayoutVars>
          <dgm:dir/>
          <dgm:resizeHandles val="exact"/>
        </dgm:presLayoutVars>
      </dgm:prSet>
      <dgm:spPr/>
    </dgm:pt>
    <dgm:pt modelId="{3836B649-04F4-48F0-9B72-C13518279D46}" type="pres">
      <dgm:prSet presAssocID="{27F4EF08-2A36-4150-BC3B-9E98D927BB5B}" presName="node" presStyleLbl="node1" presStyleIdx="0" presStyleCnt="4" custScaleY="183857" custLinFactNeighborX="11679">
        <dgm:presLayoutVars>
          <dgm:bulletEnabled val="1"/>
        </dgm:presLayoutVars>
      </dgm:prSet>
      <dgm:spPr/>
    </dgm:pt>
    <dgm:pt modelId="{BE546E8A-67E8-4EC2-AD2E-9FB64AD0D0AB}" type="pres">
      <dgm:prSet presAssocID="{6B0F8472-43E4-406A-B2BA-3AAC62DC4C1B}" presName="sibTrans" presStyleLbl="sibTrans2D1" presStyleIdx="0" presStyleCnt="3"/>
      <dgm:spPr/>
    </dgm:pt>
    <dgm:pt modelId="{BD326EF0-3578-45EE-A7F9-F4BF1D3FBEA8}" type="pres">
      <dgm:prSet presAssocID="{6B0F8472-43E4-406A-B2BA-3AAC62DC4C1B}" presName="connectorText" presStyleLbl="sibTrans2D1" presStyleIdx="0" presStyleCnt="3"/>
      <dgm:spPr/>
    </dgm:pt>
    <dgm:pt modelId="{76CF0B17-A338-475C-A378-3608C1CF224A}" type="pres">
      <dgm:prSet presAssocID="{705ACCFC-BFA3-4D99-BC8F-9E23535CD566}" presName="node" presStyleLbl="node1" presStyleIdx="1" presStyleCnt="4" custScaleY="186686" custLinFactNeighborX="7432">
        <dgm:presLayoutVars>
          <dgm:bulletEnabled val="1"/>
        </dgm:presLayoutVars>
      </dgm:prSet>
      <dgm:spPr/>
    </dgm:pt>
    <dgm:pt modelId="{EB412548-514C-40CF-8924-4BE046112EF3}" type="pres">
      <dgm:prSet presAssocID="{F00308ED-16C4-4894-8C99-8DEC6C745DFE}" presName="sibTrans" presStyleLbl="sibTrans2D1" presStyleIdx="1" presStyleCnt="3"/>
      <dgm:spPr/>
    </dgm:pt>
    <dgm:pt modelId="{840FD9AC-6363-451A-8973-1D3C4514E8F9}" type="pres">
      <dgm:prSet presAssocID="{F00308ED-16C4-4894-8C99-8DEC6C745DFE}" presName="connectorText" presStyleLbl="sibTrans2D1" presStyleIdx="1" presStyleCnt="3"/>
      <dgm:spPr/>
    </dgm:pt>
    <dgm:pt modelId="{099242CF-DF42-4FBD-A4BA-D73868DDA03E}" type="pres">
      <dgm:prSet presAssocID="{3C30BE4F-44E7-4B25-915B-7906B5D8B85B}" presName="node" presStyleLbl="node1" presStyleIdx="2" presStyleCnt="4" custScaleY="183857" custLinFactNeighborX="-2124">
        <dgm:presLayoutVars>
          <dgm:bulletEnabled val="1"/>
        </dgm:presLayoutVars>
      </dgm:prSet>
      <dgm:spPr/>
    </dgm:pt>
    <dgm:pt modelId="{256EDBBD-AB46-4B77-A6D7-F3B675BBE1E3}" type="pres">
      <dgm:prSet presAssocID="{6CC06EF2-1509-48C3-99E8-02B67BB1A9A5}" presName="sibTrans" presStyleLbl="sibTrans2D1" presStyleIdx="2" presStyleCnt="3"/>
      <dgm:spPr/>
    </dgm:pt>
    <dgm:pt modelId="{ED98AED5-5967-4775-AC2F-81F07424DBAE}" type="pres">
      <dgm:prSet presAssocID="{6CC06EF2-1509-48C3-99E8-02B67BB1A9A5}" presName="connectorText" presStyleLbl="sibTrans2D1" presStyleIdx="2" presStyleCnt="3"/>
      <dgm:spPr/>
    </dgm:pt>
    <dgm:pt modelId="{A02DDC80-D3D4-48BC-97CB-FD6BED8ABACC}" type="pres">
      <dgm:prSet presAssocID="{8B0F5C35-EFE9-493F-A4F9-115B273C444A}" presName="node" presStyleLbl="node1" presStyleIdx="3" presStyleCnt="4" custScaleY="183857" custLinFactNeighborX="-11679">
        <dgm:presLayoutVars>
          <dgm:bulletEnabled val="1"/>
        </dgm:presLayoutVars>
      </dgm:prSet>
      <dgm:spPr/>
    </dgm:pt>
  </dgm:ptLst>
  <dgm:cxnLst>
    <dgm:cxn modelId="{339D3007-9668-46A8-B015-D8757671B000}" type="presOf" srcId="{3C30BE4F-44E7-4B25-915B-7906B5D8B85B}" destId="{099242CF-DF42-4FBD-A4BA-D73868DDA03E}" srcOrd="0" destOrd="0" presId="urn:microsoft.com/office/officeart/2005/8/layout/process1"/>
    <dgm:cxn modelId="{7D48040B-9BE7-4A27-92C7-359545B3F1FB}" type="presOf" srcId="{6CC06EF2-1509-48C3-99E8-02B67BB1A9A5}" destId="{256EDBBD-AB46-4B77-A6D7-F3B675BBE1E3}" srcOrd="0" destOrd="0" presId="urn:microsoft.com/office/officeart/2005/8/layout/process1"/>
    <dgm:cxn modelId="{B9385821-9375-4219-9BC4-83FF1EA97A6E}" type="presOf" srcId="{27F4EF08-2A36-4150-BC3B-9E98D927BB5B}" destId="{3836B649-04F4-48F0-9B72-C13518279D46}" srcOrd="0" destOrd="0" presId="urn:microsoft.com/office/officeart/2005/8/layout/process1"/>
    <dgm:cxn modelId="{87E16225-D0C7-4365-9A41-05BA30635FC6}" type="presOf" srcId="{705ACCFC-BFA3-4D99-BC8F-9E23535CD566}" destId="{76CF0B17-A338-475C-A378-3608C1CF224A}" srcOrd="0" destOrd="0" presId="urn:microsoft.com/office/officeart/2005/8/layout/process1"/>
    <dgm:cxn modelId="{299CAC25-E3BF-4520-A7B9-DFDBB249F95E}" type="presOf" srcId="{F00308ED-16C4-4894-8C99-8DEC6C745DFE}" destId="{840FD9AC-6363-451A-8973-1D3C4514E8F9}" srcOrd="1" destOrd="0" presId="urn:microsoft.com/office/officeart/2005/8/layout/process1"/>
    <dgm:cxn modelId="{7B19EE29-B57B-4946-B1C9-E2AD2E11D929}" type="presOf" srcId="{6CC06EF2-1509-48C3-99E8-02B67BB1A9A5}" destId="{ED98AED5-5967-4775-AC2F-81F07424DBAE}" srcOrd="1" destOrd="0" presId="urn:microsoft.com/office/officeart/2005/8/layout/process1"/>
    <dgm:cxn modelId="{65E29A3C-4AE7-4868-BBCC-4476FBB5C395}" type="presOf" srcId="{6B0F8472-43E4-406A-B2BA-3AAC62DC4C1B}" destId="{BE546E8A-67E8-4EC2-AD2E-9FB64AD0D0AB}" srcOrd="0" destOrd="0" presId="urn:microsoft.com/office/officeart/2005/8/layout/process1"/>
    <dgm:cxn modelId="{7AD81140-AFCE-423E-B355-076EEA0B5B08}" srcId="{43C88853-B76A-404C-84F1-74DBA2351714}" destId="{27F4EF08-2A36-4150-BC3B-9E98D927BB5B}" srcOrd="0" destOrd="0" parTransId="{898A4D50-2A3F-4EA8-AC4D-8063C6EE691B}" sibTransId="{6B0F8472-43E4-406A-B2BA-3AAC62DC4C1B}"/>
    <dgm:cxn modelId="{8642385C-23B8-43F6-971A-765E8DE6BA8C}" srcId="{43C88853-B76A-404C-84F1-74DBA2351714}" destId="{3C30BE4F-44E7-4B25-915B-7906B5D8B85B}" srcOrd="2" destOrd="0" parTransId="{51C6EF6D-7A14-462D-A60D-F8519BCE4A23}" sibTransId="{6CC06EF2-1509-48C3-99E8-02B67BB1A9A5}"/>
    <dgm:cxn modelId="{D26F735C-D52F-49FD-BFB5-C534426EE686}" srcId="{43C88853-B76A-404C-84F1-74DBA2351714}" destId="{8B0F5C35-EFE9-493F-A4F9-115B273C444A}" srcOrd="3" destOrd="0" parTransId="{F2DBEF21-977E-4247-BAE4-7AF75DAF7069}" sibTransId="{EB704498-6FA4-49D8-A383-0AA41086497A}"/>
    <dgm:cxn modelId="{D485B68D-DEE0-49A6-A9AB-101153D415D9}" type="presOf" srcId="{6B0F8472-43E4-406A-B2BA-3AAC62DC4C1B}" destId="{BD326EF0-3578-45EE-A7F9-F4BF1D3FBEA8}" srcOrd="1" destOrd="0" presId="urn:microsoft.com/office/officeart/2005/8/layout/process1"/>
    <dgm:cxn modelId="{B345B49F-0DE5-41DA-B946-6798C251B483}" type="presOf" srcId="{F00308ED-16C4-4894-8C99-8DEC6C745DFE}" destId="{EB412548-514C-40CF-8924-4BE046112EF3}" srcOrd="0" destOrd="0" presId="urn:microsoft.com/office/officeart/2005/8/layout/process1"/>
    <dgm:cxn modelId="{9546B6EF-1606-4377-9FC9-010571013609}" srcId="{43C88853-B76A-404C-84F1-74DBA2351714}" destId="{705ACCFC-BFA3-4D99-BC8F-9E23535CD566}" srcOrd="1" destOrd="0" parTransId="{9207E643-EA0B-4164-95AD-FEE176DFAC41}" sibTransId="{F00308ED-16C4-4894-8C99-8DEC6C745DFE}"/>
    <dgm:cxn modelId="{364A18F5-411D-4C0C-96F4-386595AC8156}" type="presOf" srcId="{8B0F5C35-EFE9-493F-A4F9-115B273C444A}" destId="{A02DDC80-D3D4-48BC-97CB-FD6BED8ABACC}" srcOrd="0" destOrd="0" presId="urn:microsoft.com/office/officeart/2005/8/layout/process1"/>
    <dgm:cxn modelId="{3A5E03FA-C523-4FCF-8505-93DDAE811066}" type="presOf" srcId="{43C88853-B76A-404C-84F1-74DBA2351714}" destId="{1834ED55-3D97-49E4-89B4-4E2C5BFC4640}" srcOrd="0" destOrd="0" presId="urn:microsoft.com/office/officeart/2005/8/layout/process1"/>
    <dgm:cxn modelId="{DE128ABB-7C8F-488E-B725-A197972E916D}" type="presParOf" srcId="{1834ED55-3D97-49E4-89B4-4E2C5BFC4640}" destId="{3836B649-04F4-48F0-9B72-C13518279D46}" srcOrd="0" destOrd="0" presId="urn:microsoft.com/office/officeart/2005/8/layout/process1"/>
    <dgm:cxn modelId="{80CE85EA-3912-42AD-A7F5-A5355805C9E9}" type="presParOf" srcId="{1834ED55-3D97-49E4-89B4-4E2C5BFC4640}" destId="{BE546E8A-67E8-4EC2-AD2E-9FB64AD0D0AB}" srcOrd="1" destOrd="0" presId="urn:microsoft.com/office/officeart/2005/8/layout/process1"/>
    <dgm:cxn modelId="{2BF23468-9AAD-486A-AE3C-E5510C8ECE61}" type="presParOf" srcId="{BE546E8A-67E8-4EC2-AD2E-9FB64AD0D0AB}" destId="{BD326EF0-3578-45EE-A7F9-F4BF1D3FBEA8}" srcOrd="0" destOrd="0" presId="urn:microsoft.com/office/officeart/2005/8/layout/process1"/>
    <dgm:cxn modelId="{81CF63DB-EC7B-43E7-A339-EB1E69F2FEAD}" type="presParOf" srcId="{1834ED55-3D97-49E4-89B4-4E2C5BFC4640}" destId="{76CF0B17-A338-475C-A378-3608C1CF224A}" srcOrd="2" destOrd="0" presId="urn:microsoft.com/office/officeart/2005/8/layout/process1"/>
    <dgm:cxn modelId="{62F6ED1E-6055-4A3F-8A73-C2593D28C5D5}" type="presParOf" srcId="{1834ED55-3D97-49E4-89B4-4E2C5BFC4640}" destId="{EB412548-514C-40CF-8924-4BE046112EF3}" srcOrd="3" destOrd="0" presId="urn:microsoft.com/office/officeart/2005/8/layout/process1"/>
    <dgm:cxn modelId="{78A63BA1-255F-43EB-A1D2-5BDA17F193C7}" type="presParOf" srcId="{EB412548-514C-40CF-8924-4BE046112EF3}" destId="{840FD9AC-6363-451A-8973-1D3C4514E8F9}" srcOrd="0" destOrd="0" presId="urn:microsoft.com/office/officeart/2005/8/layout/process1"/>
    <dgm:cxn modelId="{0DC46210-73BC-454F-A512-37D99BB5316F}" type="presParOf" srcId="{1834ED55-3D97-49E4-89B4-4E2C5BFC4640}" destId="{099242CF-DF42-4FBD-A4BA-D73868DDA03E}" srcOrd="4" destOrd="0" presId="urn:microsoft.com/office/officeart/2005/8/layout/process1"/>
    <dgm:cxn modelId="{218264D6-B3D2-48D7-824E-161CFCC4E0D6}" type="presParOf" srcId="{1834ED55-3D97-49E4-89B4-4E2C5BFC4640}" destId="{256EDBBD-AB46-4B77-A6D7-F3B675BBE1E3}" srcOrd="5" destOrd="0" presId="urn:microsoft.com/office/officeart/2005/8/layout/process1"/>
    <dgm:cxn modelId="{EFEC41B5-BBD3-4594-89D4-651991246F05}" type="presParOf" srcId="{256EDBBD-AB46-4B77-A6D7-F3B675BBE1E3}" destId="{ED98AED5-5967-4775-AC2F-81F07424DBAE}" srcOrd="0" destOrd="0" presId="urn:microsoft.com/office/officeart/2005/8/layout/process1"/>
    <dgm:cxn modelId="{1F7583F2-8EFE-46C5-9C5B-F7999F37CF43}" type="presParOf" srcId="{1834ED55-3D97-49E4-89B4-4E2C5BFC4640}" destId="{A02DDC80-D3D4-48BC-97CB-FD6BED8ABAC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C88853-B76A-404C-84F1-74DBA2351714}" type="doc">
      <dgm:prSet loTypeId="urn:microsoft.com/office/officeart/2005/8/layout/process1" loCatId="process" qsTypeId="urn:microsoft.com/office/officeart/2005/8/quickstyle/3d2" qsCatId="3D" csTypeId="urn:microsoft.com/office/officeart/2005/8/colors/accent1_2" csCatId="accent1" phldr="1"/>
      <dgm:spPr/>
    </dgm:pt>
    <dgm:pt modelId="{8B0F5C35-EFE9-493F-A4F9-115B273C444A}">
      <dgm:prSet custT="1"/>
      <dgm:spPr/>
      <dgm:t>
        <a:bodyPr/>
        <a:lstStyle/>
        <a:p>
          <a:r>
            <a:rPr lang="en-GB" sz="2000" dirty="0"/>
            <a:t>Run k-means++ (</a:t>
          </a:r>
          <a:r>
            <a:rPr lang="en-GB" sz="2000" dirty="0" err="1"/>
            <a:t>n_init</a:t>
          </a:r>
          <a:r>
            <a:rPr lang="en-GB" sz="2000" dirty="0"/>
            <a:t> = 100) for more than the real number of clusters </a:t>
          </a:r>
          <a:endParaRPr lang="en-150" sz="2000" dirty="0"/>
        </a:p>
      </dgm:t>
    </dgm:pt>
    <dgm:pt modelId="{F2DBEF21-977E-4247-BAE4-7AF75DAF7069}" type="parTrans" cxnId="{D26F735C-D52F-49FD-BFB5-C534426EE686}">
      <dgm:prSet/>
      <dgm:spPr/>
      <dgm:t>
        <a:bodyPr/>
        <a:lstStyle/>
        <a:p>
          <a:endParaRPr lang="en-150"/>
        </a:p>
      </dgm:t>
    </dgm:pt>
    <dgm:pt modelId="{EB704498-6FA4-49D8-A383-0AA41086497A}" type="sibTrans" cxnId="{D26F735C-D52F-49FD-BFB5-C534426EE686}">
      <dgm:prSet/>
      <dgm:spPr/>
      <dgm:t>
        <a:bodyPr/>
        <a:lstStyle/>
        <a:p>
          <a:endParaRPr lang="en-150"/>
        </a:p>
      </dgm:t>
    </dgm:pt>
    <dgm:pt modelId="{1834ED55-3D97-49E4-89B4-4E2C5BFC4640}" type="pres">
      <dgm:prSet presAssocID="{43C88853-B76A-404C-84F1-74DBA2351714}" presName="Name0" presStyleCnt="0">
        <dgm:presLayoutVars>
          <dgm:dir/>
          <dgm:resizeHandles val="exact"/>
        </dgm:presLayoutVars>
      </dgm:prSet>
      <dgm:spPr/>
    </dgm:pt>
    <dgm:pt modelId="{A02DDC80-D3D4-48BC-97CB-FD6BED8ABACC}" type="pres">
      <dgm:prSet presAssocID="{8B0F5C35-EFE9-493F-A4F9-115B273C444A}" presName="node" presStyleLbl="node1" presStyleIdx="0" presStyleCnt="1" custScaleY="183857" custLinFactNeighborX="3025" custLinFactNeighborY="19643">
        <dgm:presLayoutVars>
          <dgm:bulletEnabled val="1"/>
        </dgm:presLayoutVars>
      </dgm:prSet>
      <dgm:spPr/>
    </dgm:pt>
  </dgm:ptLst>
  <dgm:cxnLst>
    <dgm:cxn modelId="{D26F735C-D52F-49FD-BFB5-C534426EE686}" srcId="{43C88853-B76A-404C-84F1-74DBA2351714}" destId="{8B0F5C35-EFE9-493F-A4F9-115B273C444A}" srcOrd="0" destOrd="0" parTransId="{F2DBEF21-977E-4247-BAE4-7AF75DAF7069}" sibTransId="{EB704498-6FA4-49D8-A383-0AA41086497A}"/>
    <dgm:cxn modelId="{364A18F5-411D-4C0C-96F4-386595AC8156}" type="presOf" srcId="{8B0F5C35-EFE9-493F-A4F9-115B273C444A}" destId="{A02DDC80-D3D4-48BC-97CB-FD6BED8ABACC}" srcOrd="0" destOrd="0" presId="urn:microsoft.com/office/officeart/2005/8/layout/process1"/>
    <dgm:cxn modelId="{3A5E03FA-C523-4FCF-8505-93DDAE811066}" type="presOf" srcId="{43C88853-B76A-404C-84F1-74DBA2351714}" destId="{1834ED55-3D97-49E4-89B4-4E2C5BFC4640}" srcOrd="0" destOrd="0" presId="urn:microsoft.com/office/officeart/2005/8/layout/process1"/>
    <dgm:cxn modelId="{1F7583F2-8EFE-46C5-9C5B-F7999F37CF43}" type="presParOf" srcId="{1834ED55-3D97-49E4-89B4-4E2C5BFC4640}" destId="{A02DDC80-D3D4-48BC-97CB-FD6BED8ABACC}"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8F8641-A889-47D3-A3A3-7FF63649A4E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150"/>
        </a:p>
      </dgm:t>
    </dgm:pt>
    <dgm:pt modelId="{0C658924-4B46-402C-A84C-1802998EF269}">
      <dgm:prSet phldrT="[Text]" custT="1"/>
      <dgm:spPr/>
      <dgm:t>
        <a:bodyPr/>
        <a:lstStyle/>
        <a:p>
          <a:r>
            <a:rPr lang="en-GB" sz="1800" dirty="0"/>
            <a:t>1: Train the neural network using k-means’ partition</a:t>
          </a:r>
          <a:endParaRPr lang="en-150" sz="1800" dirty="0"/>
        </a:p>
      </dgm:t>
    </dgm:pt>
    <dgm:pt modelId="{BF78F148-803A-4482-B35D-FE7A9AF9D786}" type="parTrans" cxnId="{6293E1E9-CD40-4525-913D-E66D1EEC729F}">
      <dgm:prSet/>
      <dgm:spPr/>
      <dgm:t>
        <a:bodyPr/>
        <a:lstStyle/>
        <a:p>
          <a:endParaRPr lang="en-150"/>
        </a:p>
      </dgm:t>
    </dgm:pt>
    <dgm:pt modelId="{3EA1D733-F4E9-4825-B1E5-5D80B457D3C7}" type="sibTrans" cxnId="{6293E1E9-CD40-4525-913D-E66D1EEC729F}">
      <dgm:prSet/>
      <dgm:spPr/>
      <dgm:t>
        <a:bodyPr/>
        <a:lstStyle/>
        <a:p>
          <a:endParaRPr lang="en-150"/>
        </a:p>
      </dgm:t>
    </dgm:pt>
    <dgm:pt modelId="{448ABBB6-B969-41D6-A8B1-F3399F9BA0C6}">
      <dgm:prSet phldrT="[Text]" custT="1"/>
      <dgm:spPr/>
      <dgm:t>
        <a:bodyPr/>
        <a:lstStyle/>
        <a:p>
          <a:r>
            <a:rPr lang="en-GB" sz="1800" dirty="0"/>
            <a:t>2: Execute k-means/agglomerative clustering algorithms on the latent space</a:t>
          </a:r>
          <a:endParaRPr lang="en-150" sz="1800" dirty="0"/>
        </a:p>
      </dgm:t>
    </dgm:pt>
    <dgm:pt modelId="{20D59918-A76F-45C1-8256-61521513FD1C}" type="parTrans" cxnId="{E2F78621-E7BB-473A-A46E-1D8BC98A0146}">
      <dgm:prSet/>
      <dgm:spPr/>
      <dgm:t>
        <a:bodyPr/>
        <a:lstStyle/>
        <a:p>
          <a:endParaRPr lang="en-150"/>
        </a:p>
      </dgm:t>
    </dgm:pt>
    <dgm:pt modelId="{683713FD-8B72-4E49-9F56-79DC760DB4B3}" type="sibTrans" cxnId="{E2F78621-E7BB-473A-A46E-1D8BC98A0146}">
      <dgm:prSet/>
      <dgm:spPr/>
      <dgm:t>
        <a:bodyPr/>
        <a:lstStyle/>
        <a:p>
          <a:endParaRPr lang="en-150"/>
        </a:p>
      </dgm:t>
    </dgm:pt>
    <dgm:pt modelId="{209F61AC-E4EE-4315-B33A-FC279B78402A}">
      <dgm:prSet custT="1"/>
      <dgm:spPr/>
      <dgm:t>
        <a:bodyPr/>
        <a:lstStyle/>
        <a:p>
          <a:r>
            <a:rPr lang="en-GB" sz="1800" dirty="0"/>
            <a:t>3: Store the metrics of the clustering partitions that occur</a:t>
          </a:r>
          <a:endParaRPr lang="en-150" sz="1800" dirty="0"/>
        </a:p>
      </dgm:t>
    </dgm:pt>
    <dgm:pt modelId="{055EC619-EB79-43C9-9445-4D1BCD44681B}" type="parTrans" cxnId="{2A937695-3031-4CFE-A0AA-9926A149AA21}">
      <dgm:prSet/>
      <dgm:spPr/>
      <dgm:t>
        <a:bodyPr/>
        <a:lstStyle/>
        <a:p>
          <a:endParaRPr lang="en-150"/>
        </a:p>
      </dgm:t>
    </dgm:pt>
    <dgm:pt modelId="{3C314654-9038-4F67-A365-AE5D9338CC57}" type="sibTrans" cxnId="{2A937695-3031-4CFE-A0AA-9926A149AA21}">
      <dgm:prSet/>
      <dgm:spPr/>
      <dgm:t>
        <a:bodyPr/>
        <a:lstStyle/>
        <a:p>
          <a:endParaRPr lang="en-150"/>
        </a:p>
      </dgm:t>
    </dgm:pt>
    <dgm:pt modelId="{D3FE328D-28FC-4033-8E19-5616B8DB50E9}" type="pres">
      <dgm:prSet presAssocID="{B98F8641-A889-47D3-A3A3-7FF63649A4EB}" presName="Name0" presStyleCnt="0">
        <dgm:presLayoutVars>
          <dgm:dir/>
          <dgm:resizeHandles val="exact"/>
        </dgm:presLayoutVars>
      </dgm:prSet>
      <dgm:spPr/>
    </dgm:pt>
    <dgm:pt modelId="{5DF900E3-8358-4169-BC74-0160A334FD0A}" type="pres">
      <dgm:prSet presAssocID="{B98F8641-A889-47D3-A3A3-7FF63649A4EB}" presName="cycle" presStyleCnt="0"/>
      <dgm:spPr/>
    </dgm:pt>
    <dgm:pt modelId="{633862A8-E21D-4F26-8DA7-D90CBA0444FC}" type="pres">
      <dgm:prSet presAssocID="{0C658924-4B46-402C-A84C-1802998EF269}" presName="nodeFirstNode" presStyleLbl="node1" presStyleIdx="0" presStyleCnt="3" custRadScaleRad="99097" custRadScaleInc="0">
        <dgm:presLayoutVars>
          <dgm:bulletEnabled val="1"/>
        </dgm:presLayoutVars>
      </dgm:prSet>
      <dgm:spPr/>
    </dgm:pt>
    <dgm:pt modelId="{2A67DA08-CCFD-4E07-A43C-D9179A29BF5D}" type="pres">
      <dgm:prSet presAssocID="{3EA1D733-F4E9-4825-B1E5-5D80B457D3C7}" presName="sibTransFirstNode" presStyleLbl="bgShp" presStyleIdx="0" presStyleCnt="1"/>
      <dgm:spPr/>
    </dgm:pt>
    <dgm:pt modelId="{61AA4BD5-B314-4A79-9C9F-8FC164942C40}" type="pres">
      <dgm:prSet presAssocID="{448ABBB6-B969-41D6-A8B1-F3399F9BA0C6}" presName="nodeFollowingNodes" presStyleLbl="node1" presStyleIdx="1" presStyleCnt="3">
        <dgm:presLayoutVars>
          <dgm:bulletEnabled val="1"/>
        </dgm:presLayoutVars>
      </dgm:prSet>
      <dgm:spPr/>
    </dgm:pt>
    <dgm:pt modelId="{3705C3F9-F714-4704-B5CA-EBA8655A6BEF}" type="pres">
      <dgm:prSet presAssocID="{209F61AC-E4EE-4315-B33A-FC279B78402A}" presName="nodeFollowingNodes" presStyleLbl="node1" presStyleIdx="2" presStyleCnt="3">
        <dgm:presLayoutVars>
          <dgm:bulletEnabled val="1"/>
        </dgm:presLayoutVars>
      </dgm:prSet>
      <dgm:spPr/>
    </dgm:pt>
  </dgm:ptLst>
  <dgm:cxnLst>
    <dgm:cxn modelId="{E2F78621-E7BB-473A-A46E-1D8BC98A0146}" srcId="{B98F8641-A889-47D3-A3A3-7FF63649A4EB}" destId="{448ABBB6-B969-41D6-A8B1-F3399F9BA0C6}" srcOrd="1" destOrd="0" parTransId="{20D59918-A76F-45C1-8256-61521513FD1C}" sibTransId="{683713FD-8B72-4E49-9F56-79DC760DB4B3}"/>
    <dgm:cxn modelId="{ABC5B121-057F-4715-B411-1DA27399904B}" type="presOf" srcId="{209F61AC-E4EE-4315-B33A-FC279B78402A}" destId="{3705C3F9-F714-4704-B5CA-EBA8655A6BEF}" srcOrd="0" destOrd="0" presId="urn:microsoft.com/office/officeart/2005/8/layout/cycle3"/>
    <dgm:cxn modelId="{C95B2C28-103C-4B0E-B716-9CD39BEC2BB8}" type="presOf" srcId="{B98F8641-A889-47D3-A3A3-7FF63649A4EB}" destId="{D3FE328D-28FC-4033-8E19-5616B8DB50E9}" srcOrd="0" destOrd="0" presId="urn:microsoft.com/office/officeart/2005/8/layout/cycle3"/>
    <dgm:cxn modelId="{BB56E08D-5ED1-46BF-85C3-FE74C9273EAC}" type="presOf" srcId="{448ABBB6-B969-41D6-A8B1-F3399F9BA0C6}" destId="{61AA4BD5-B314-4A79-9C9F-8FC164942C40}" srcOrd="0" destOrd="0" presId="urn:microsoft.com/office/officeart/2005/8/layout/cycle3"/>
    <dgm:cxn modelId="{2A937695-3031-4CFE-A0AA-9926A149AA21}" srcId="{B98F8641-A889-47D3-A3A3-7FF63649A4EB}" destId="{209F61AC-E4EE-4315-B33A-FC279B78402A}" srcOrd="2" destOrd="0" parTransId="{055EC619-EB79-43C9-9445-4D1BCD44681B}" sibTransId="{3C314654-9038-4F67-A365-AE5D9338CC57}"/>
    <dgm:cxn modelId="{1744A29C-925B-4EF8-A99B-FBD36C78F656}" type="presOf" srcId="{3EA1D733-F4E9-4825-B1E5-5D80B457D3C7}" destId="{2A67DA08-CCFD-4E07-A43C-D9179A29BF5D}" srcOrd="0" destOrd="0" presId="urn:microsoft.com/office/officeart/2005/8/layout/cycle3"/>
    <dgm:cxn modelId="{C3CB73E1-F88B-416F-AB33-636260ABACCD}" type="presOf" srcId="{0C658924-4B46-402C-A84C-1802998EF269}" destId="{633862A8-E21D-4F26-8DA7-D90CBA0444FC}" srcOrd="0" destOrd="0" presId="urn:microsoft.com/office/officeart/2005/8/layout/cycle3"/>
    <dgm:cxn modelId="{6293E1E9-CD40-4525-913D-E66D1EEC729F}" srcId="{B98F8641-A889-47D3-A3A3-7FF63649A4EB}" destId="{0C658924-4B46-402C-A84C-1802998EF269}" srcOrd="0" destOrd="0" parTransId="{BF78F148-803A-4482-B35D-FE7A9AF9D786}" sibTransId="{3EA1D733-F4E9-4825-B1E5-5D80B457D3C7}"/>
    <dgm:cxn modelId="{A5E3D29D-663A-405B-8980-940FEEDD8BB7}" type="presParOf" srcId="{D3FE328D-28FC-4033-8E19-5616B8DB50E9}" destId="{5DF900E3-8358-4169-BC74-0160A334FD0A}" srcOrd="0" destOrd="0" presId="urn:microsoft.com/office/officeart/2005/8/layout/cycle3"/>
    <dgm:cxn modelId="{648298B0-A6D3-45C3-BBCF-F84A8DBBC0E4}" type="presParOf" srcId="{5DF900E3-8358-4169-BC74-0160A334FD0A}" destId="{633862A8-E21D-4F26-8DA7-D90CBA0444FC}" srcOrd="0" destOrd="0" presId="urn:microsoft.com/office/officeart/2005/8/layout/cycle3"/>
    <dgm:cxn modelId="{1A9F5BD6-0A7E-45BF-89C7-B6993E806A4B}" type="presParOf" srcId="{5DF900E3-8358-4169-BC74-0160A334FD0A}" destId="{2A67DA08-CCFD-4E07-A43C-D9179A29BF5D}" srcOrd="1" destOrd="0" presId="urn:microsoft.com/office/officeart/2005/8/layout/cycle3"/>
    <dgm:cxn modelId="{35C63A4D-FDCA-4874-AAEC-362956607451}" type="presParOf" srcId="{5DF900E3-8358-4169-BC74-0160A334FD0A}" destId="{61AA4BD5-B314-4A79-9C9F-8FC164942C40}" srcOrd="2" destOrd="0" presId="urn:microsoft.com/office/officeart/2005/8/layout/cycle3"/>
    <dgm:cxn modelId="{E825743E-09B0-45E9-928F-D241231284B0}" type="presParOf" srcId="{5DF900E3-8358-4169-BC74-0160A334FD0A}" destId="{3705C3F9-F714-4704-B5CA-EBA8655A6BEF}" srcOrd="3" destOrd="0" presId="urn:microsoft.com/office/officeart/2005/8/layout/cycle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03EF273-52BA-4BB5-8335-B8E66EBD58E2}" type="doc">
      <dgm:prSet loTypeId="urn:microsoft.com/office/officeart/2005/8/layout/process1" loCatId="process" qsTypeId="urn:microsoft.com/office/officeart/2005/8/quickstyle/3d2" qsCatId="3D" csTypeId="urn:microsoft.com/office/officeart/2005/8/colors/accent1_2" csCatId="accent1" phldr="1"/>
      <dgm:spPr/>
    </dgm:pt>
    <dgm:pt modelId="{57DE266D-F57B-439E-B205-7244362E75F9}">
      <dgm:prSet phldrT="[Text]" custT="1"/>
      <dgm:spPr/>
      <dgm:t>
        <a:bodyPr/>
        <a:lstStyle/>
        <a:p>
          <a:r>
            <a:rPr lang="en-GB" sz="2000" dirty="0"/>
            <a:t>Create boxplots for every metric</a:t>
          </a:r>
          <a:endParaRPr lang="en-150" sz="2000" dirty="0"/>
        </a:p>
      </dgm:t>
    </dgm:pt>
    <dgm:pt modelId="{2C770396-AA29-4583-A165-C9B352795A4C}" type="parTrans" cxnId="{C105050D-396B-4725-B3FA-3DD03C28F544}">
      <dgm:prSet/>
      <dgm:spPr/>
      <dgm:t>
        <a:bodyPr/>
        <a:lstStyle/>
        <a:p>
          <a:endParaRPr lang="en-150"/>
        </a:p>
      </dgm:t>
    </dgm:pt>
    <dgm:pt modelId="{11B97C76-11BD-4473-BC6E-667E1BBB29D0}" type="sibTrans" cxnId="{C105050D-396B-4725-B3FA-3DD03C28F544}">
      <dgm:prSet/>
      <dgm:spPr/>
      <dgm:t>
        <a:bodyPr/>
        <a:lstStyle/>
        <a:p>
          <a:endParaRPr lang="en-150"/>
        </a:p>
      </dgm:t>
    </dgm:pt>
    <dgm:pt modelId="{8B801BB9-6024-4517-9897-27E1C1B82AAA}" type="pres">
      <dgm:prSet presAssocID="{103EF273-52BA-4BB5-8335-B8E66EBD58E2}" presName="Name0" presStyleCnt="0">
        <dgm:presLayoutVars>
          <dgm:dir/>
          <dgm:resizeHandles val="exact"/>
        </dgm:presLayoutVars>
      </dgm:prSet>
      <dgm:spPr/>
    </dgm:pt>
    <dgm:pt modelId="{B34534BF-8BAF-4914-9A6A-C027C01B5554}" type="pres">
      <dgm:prSet presAssocID="{57DE266D-F57B-439E-B205-7244362E75F9}" presName="node" presStyleLbl="node1" presStyleIdx="0" presStyleCnt="1" custScaleY="281886" custLinFactNeighborX="-9583" custLinFactNeighborY="-28054">
        <dgm:presLayoutVars>
          <dgm:bulletEnabled val="1"/>
        </dgm:presLayoutVars>
      </dgm:prSet>
      <dgm:spPr/>
    </dgm:pt>
  </dgm:ptLst>
  <dgm:cxnLst>
    <dgm:cxn modelId="{C105050D-396B-4725-B3FA-3DD03C28F544}" srcId="{103EF273-52BA-4BB5-8335-B8E66EBD58E2}" destId="{57DE266D-F57B-439E-B205-7244362E75F9}" srcOrd="0" destOrd="0" parTransId="{2C770396-AA29-4583-A165-C9B352795A4C}" sibTransId="{11B97C76-11BD-4473-BC6E-667E1BBB29D0}"/>
    <dgm:cxn modelId="{62B9FE38-3886-4D7A-B584-4E96665487CE}" type="presOf" srcId="{57DE266D-F57B-439E-B205-7244362E75F9}" destId="{B34534BF-8BAF-4914-9A6A-C027C01B5554}" srcOrd="0" destOrd="0" presId="urn:microsoft.com/office/officeart/2005/8/layout/process1"/>
    <dgm:cxn modelId="{0E5A428F-3898-4387-96B7-75B9F2E759D9}" type="presOf" srcId="{103EF273-52BA-4BB5-8335-B8E66EBD58E2}" destId="{8B801BB9-6024-4517-9897-27E1C1B82AAA}" srcOrd="0" destOrd="0" presId="urn:microsoft.com/office/officeart/2005/8/layout/process1"/>
    <dgm:cxn modelId="{7A6AF80E-6D15-4CD5-A5F8-28C94AD6662B}" type="presParOf" srcId="{8B801BB9-6024-4517-9897-27E1C1B82AAA}" destId="{B34534BF-8BAF-4914-9A6A-C027C01B5554}" srcOrd="0"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0.xml><?xml version="1.0" encoding="utf-8"?>
<dgm:dataModel xmlns:dgm="http://schemas.openxmlformats.org/drawingml/2006/diagram" xmlns:a="http://schemas.openxmlformats.org/drawingml/2006/main">
  <dgm:ptLst>
    <dgm:pt modelId="{BE2A23BF-0E59-41C7-B4FA-4092229A67F3}" type="doc">
      <dgm:prSet loTypeId="urn:microsoft.com/office/officeart/2005/8/layout/hProcess9" loCatId="process" qsTypeId="urn:microsoft.com/office/officeart/2005/8/quickstyle/3d2" qsCatId="3D" csTypeId="urn:microsoft.com/office/officeart/2005/8/colors/accent1_2" csCatId="accent1" phldr="1"/>
      <dgm:spPr/>
    </dgm:pt>
    <dgm:pt modelId="{1CD147CB-B7A1-494B-88A9-BA0AC4691A6F}">
      <dgm:prSet phldrT="[Text]" custT="1"/>
      <dgm:spPr>
        <a:blipFill>
          <a:blip xmlns:r="http://schemas.openxmlformats.org/officeDocument/2006/relationships" r:embed="rId1"/>
          <a:stretch>
            <a:fillRect/>
          </a:stretch>
        </a:blipFill>
      </dgm:spPr>
      <dgm:t>
        <a:bodyPr/>
        <a:lstStyle/>
        <a:p>
          <a:r>
            <a:rPr lang="en-150">
              <a:noFill/>
            </a:rPr>
            <a:t> </a:t>
          </a:r>
        </a:p>
      </dgm:t>
    </dgm:pt>
    <dgm:pt modelId="{73D228EA-8DA3-4EA3-AFC2-E91C2021FFAE}" type="parTrans" cxnId="{A62C1881-0788-4616-9E22-BBB298380B0B}">
      <dgm:prSet/>
      <dgm:spPr/>
      <dgm:t>
        <a:bodyPr/>
        <a:lstStyle/>
        <a:p>
          <a:endParaRPr lang="en-150"/>
        </a:p>
      </dgm:t>
    </dgm:pt>
    <dgm:pt modelId="{2393395A-996D-47A2-843D-C4E49B3A416F}" type="sibTrans" cxnId="{A62C1881-0788-4616-9E22-BBB298380B0B}">
      <dgm:prSet/>
      <dgm:spPr/>
      <dgm:t>
        <a:bodyPr/>
        <a:lstStyle/>
        <a:p>
          <a:endParaRPr lang="en-150"/>
        </a:p>
      </dgm:t>
    </dgm:pt>
    <dgm:pt modelId="{5A809C27-439D-4FBF-BDDB-432FFDAD0B77}">
      <dgm:prSet phldrT="[Text]" custT="1"/>
      <dgm:spPr>
        <a:blipFill>
          <a:blip xmlns:r="http://schemas.openxmlformats.org/officeDocument/2006/relationships" r:embed="rId2"/>
          <a:stretch>
            <a:fillRect/>
          </a:stretch>
        </a:blipFill>
      </dgm:spPr>
      <dgm:t>
        <a:bodyPr/>
        <a:lstStyle/>
        <a:p>
          <a:r>
            <a:rPr lang="en-150">
              <a:noFill/>
            </a:rPr>
            <a:t> </a:t>
          </a:r>
        </a:p>
      </dgm:t>
    </dgm:pt>
    <dgm:pt modelId="{FA4FD16C-E05F-41D9-93C7-38F2D99304D8}" type="parTrans" cxnId="{1BB40AAC-82D7-4DEC-9A1B-52E3333F1DE0}">
      <dgm:prSet/>
      <dgm:spPr/>
      <dgm:t>
        <a:bodyPr/>
        <a:lstStyle/>
        <a:p>
          <a:endParaRPr lang="en-150"/>
        </a:p>
      </dgm:t>
    </dgm:pt>
    <dgm:pt modelId="{4226CF2F-515E-4182-B125-C781683F225D}" type="sibTrans" cxnId="{1BB40AAC-82D7-4DEC-9A1B-52E3333F1DE0}">
      <dgm:prSet/>
      <dgm:spPr/>
      <dgm:t>
        <a:bodyPr/>
        <a:lstStyle/>
        <a:p>
          <a:endParaRPr lang="en-150"/>
        </a:p>
      </dgm:t>
    </dgm:pt>
    <dgm:pt modelId="{773D664E-2475-4BD7-AAD3-DA3E126DCFA9}">
      <dgm:prSet phldrT="[Text]" custT="1"/>
      <dgm:spPr>
        <a:blipFill>
          <a:blip xmlns:r="http://schemas.openxmlformats.org/officeDocument/2006/relationships" r:embed="rId3"/>
          <a:stretch>
            <a:fillRect/>
          </a:stretch>
        </a:blipFill>
      </dgm:spPr>
      <dgm:t>
        <a:bodyPr/>
        <a:lstStyle/>
        <a:p>
          <a:r>
            <a:rPr lang="en-150">
              <a:noFill/>
            </a:rPr>
            <a:t> </a:t>
          </a:r>
        </a:p>
      </dgm:t>
    </dgm:pt>
    <dgm:pt modelId="{D715C4BA-1A8A-4F48-A2C5-B12030EBF11F}" type="parTrans" cxnId="{C78CB475-214C-4A99-A005-A7EAF0F6FD0B}">
      <dgm:prSet/>
      <dgm:spPr/>
      <dgm:t>
        <a:bodyPr/>
        <a:lstStyle/>
        <a:p>
          <a:endParaRPr lang="en-150"/>
        </a:p>
      </dgm:t>
    </dgm:pt>
    <dgm:pt modelId="{2B5CA4C5-F4AE-4F71-9858-23FF485003E1}" type="sibTrans" cxnId="{C78CB475-214C-4A99-A005-A7EAF0F6FD0B}">
      <dgm:prSet/>
      <dgm:spPr/>
      <dgm:t>
        <a:bodyPr/>
        <a:lstStyle/>
        <a:p>
          <a:endParaRPr lang="en-150"/>
        </a:p>
      </dgm:t>
    </dgm:pt>
    <dgm:pt modelId="{CF25D189-C32B-4910-AD0F-113192948379}">
      <dgm:prSet custT="1"/>
      <dgm:spPr>
        <a:blipFill>
          <a:blip xmlns:r="http://schemas.openxmlformats.org/officeDocument/2006/relationships" r:embed="rId4"/>
          <a:stretch>
            <a:fillRect/>
          </a:stretch>
        </a:blipFill>
      </dgm:spPr>
      <dgm:t>
        <a:bodyPr/>
        <a:lstStyle/>
        <a:p>
          <a:r>
            <a:rPr lang="en-150">
              <a:noFill/>
            </a:rPr>
            <a:t> </a:t>
          </a:r>
        </a:p>
      </dgm:t>
    </dgm:pt>
    <dgm:pt modelId="{6ACDB0E4-DC20-43F2-890A-29019F2F2A16}" type="parTrans" cxnId="{DC306837-7F09-482A-BA6F-F639D6F7AF5F}">
      <dgm:prSet/>
      <dgm:spPr/>
      <dgm:t>
        <a:bodyPr/>
        <a:lstStyle/>
        <a:p>
          <a:endParaRPr lang="en-150"/>
        </a:p>
      </dgm:t>
    </dgm:pt>
    <dgm:pt modelId="{6D977737-D6EA-4351-ABBB-7DCFB9A7380F}" type="sibTrans" cxnId="{DC306837-7F09-482A-BA6F-F639D6F7AF5F}">
      <dgm:prSet/>
      <dgm:spPr/>
      <dgm:t>
        <a:bodyPr/>
        <a:lstStyle/>
        <a:p>
          <a:endParaRPr lang="en-150"/>
        </a:p>
      </dgm:t>
    </dgm:pt>
    <dgm:pt modelId="{240E8A11-C27A-4F38-86F2-9433EC9BA774}" type="pres">
      <dgm:prSet presAssocID="{BE2A23BF-0E59-41C7-B4FA-4092229A67F3}" presName="CompostProcess" presStyleCnt="0">
        <dgm:presLayoutVars>
          <dgm:dir/>
          <dgm:resizeHandles val="exact"/>
        </dgm:presLayoutVars>
      </dgm:prSet>
      <dgm:spPr/>
    </dgm:pt>
    <dgm:pt modelId="{CDD29663-680D-4995-AA73-32D76B7BF611}" type="pres">
      <dgm:prSet presAssocID="{BE2A23BF-0E59-41C7-B4FA-4092229A67F3}" presName="arrow" presStyleLbl="bgShp" presStyleIdx="0" presStyleCnt="1" custLinFactNeighborY="175"/>
      <dgm:spPr/>
    </dgm:pt>
    <dgm:pt modelId="{52B25391-AC4E-4E5D-B4FE-E2F4D61BB8B8}" type="pres">
      <dgm:prSet presAssocID="{BE2A23BF-0E59-41C7-B4FA-4092229A67F3}" presName="linearProcess" presStyleCnt="0"/>
      <dgm:spPr/>
    </dgm:pt>
    <dgm:pt modelId="{E4C068E8-20EA-4426-A6FD-68D3AF60D597}" type="pres">
      <dgm:prSet presAssocID="{1CD147CB-B7A1-494B-88A9-BA0AC4691A6F}" presName="textNode" presStyleLbl="node1" presStyleIdx="0" presStyleCnt="4" custScaleY="160881" custLinFactNeighborX="-20459" custLinFactNeighborY="-36377">
        <dgm:presLayoutVars>
          <dgm:bulletEnabled val="1"/>
        </dgm:presLayoutVars>
      </dgm:prSet>
      <dgm:spPr/>
    </dgm:pt>
    <dgm:pt modelId="{EA6A7CD7-453C-4A1D-A01E-B10F1E783AA0}" type="pres">
      <dgm:prSet presAssocID="{2393395A-996D-47A2-843D-C4E49B3A416F}" presName="sibTrans" presStyleCnt="0"/>
      <dgm:spPr/>
    </dgm:pt>
    <dgm:pt modelId="{253AEB98-65A8-4112-AAD7-1A8475D88605}" type="pres">
      <dgm:prSet presAssocID="{5A809C27-439D-4FBF-BDDB-432FFDAD0B77}" presName="textNode" presStyleLbl="node1" presStyleIdx="1" presStyleCnt="4" custScaleX="154522" custScaleY="161149" custLinFactNeighborX="-15854" custLinFactNeighborY="-37078">
        <dgm:presLayoutVars>
          <dgm:bulletEnabled val="1"/>
        </dgm:presLayoutVars>
      </dgm:prSet>
      <dgm:spPr/>
    </dgm:pt>
    <dgm:pt modelId="{BF2FAF49-47F9-4B70-9B73-241DC432D05E}" type="pres">
      <dgm:prSet presAssocID="{4226CF2F-515E-4182-B125-C781683F225D}" presName="sibTrans" presStyleCnt="0"/>
      <dgm:spPr/>
    </dgm:pt>
    <dgm:pt modelId="{0854DB9B-E603-4A38-AC64-79729E08CC73}" type="pres">
      <dgm:prSet presAssocID="{773D664E-2475-4BD7-AAD3-DA3E126DCFA9}" presName="textNode" presStyleLbl="node1" presStyleIdx="2" presStyleCnt="4" custScaleX="151403" custScaleY="159247" custLinFactNeighborX="-10349" custLinFactNeighborY="-36292">
        <dgm:presLayoutVars>
          <dgm:bulletEnabled val="1"/>
        </dgm:presLayoutVars>
      </dgm:prSet>
      <dgm:spPr/>
    </dgm:pt>
    <dgm:pt modelId="{548FBB2B-BD4A-45D3-B6AE-F07258A3639D}" type="pres">
      <dgm:prSet presAssocID="{2B5CA4C5-F4AE-4F71-9858-23FF485003E1}" presName="sibTrans" presStyleCnt="0"/>
      <dgm:spPr/>
    </dgm:pt>
    <dgm:pt modelId="{D2B5287E-4091-4412-85E2-792A78E08D19}" type="pres">
      <dgm:prSet presAssocID="{CF25D189-C32B-4910-AD0F-113192948379}" presName="textNode" presStyleLbl="node1" presStyleIdx="3" presStyleCnt="4" custScaleX="147109" custScaleY="160997" custLinFactNeighborX="20941" custLinFactNeighborY="-37310">
        <dgm:presLayoutVars>
          <dgm:bulletEnabled val="1"/>
        </dgm:presLayoutVars>
      </dgm:prSet>
      <dgm:spPr/>
    </dgm:pt>
  </dgm:ptLst>
  <dgm:cxnLst>
    <dgm:cxn modelId="{8931E02C-8FF6-4D6F-81A8-A944FC4295CE}" type="presOf" srcId="{773D664E-2475-4BD7-AAD3-DA3E126DCFA9}" destId="{0854DB9B-E603-4A38-AC64-79729E08CC73}" srcOrd="0" destOrd="0" presId="urn:microsoft.com/office/officeart/2005/8/layout/hProcess9"/>
    <dgm:cxn modelId="{DC306837-7F09-482A-BA6F-F639D6F7AF5F}" srcId="{BE2A23BF-0E59-41C7-B4FA-4092229A67F3}" destId="{CF25D189-C32B-4910-AD0F-113192948379}" srcOrd="3" destOrd="0" parTransId="{6ACDB0E4-DC20-43F2-890A-29019F2F2A16}" sibTransId="{6D977737-D6EA-4351-ABBB-7DCFB9A7380F}"/>
    <dgm:cxn modelId="{1285443F-C87E-4BE1-B4E0-F68B8C1CE5B8}" type="presOf" srcId="{1CD147CB-B7A1-494B-88A9-BA0AC4691A6F}" destId="{E4C068E8-20EA-4426-A6FD-68D3AF60D597}" srcOrd="0" destOrd="0" presId="urn:microsoft.com/office/officeart/2005/8/layout/hProcess9"/>
    <dgm:cxn modelId="{09C3E652-C510-4F38-BBBC-5E99F85C2C84}" type="presOf" srcId="{BE2A23BF-0E59-41C7-B4FA-4092229A67F3}" destId="{240E8A11-C27A-4F38-86F2-9433EC9BA774}" srcOrd="0" destOrd="0" presId="urn:microsoft.com/office/officeart/2005/8/layout/hProcess9"/>
    <dgm:cxn modelId="{C78CB475-214C-4A99-A005-A7EAF0F6FD0B}" srcId="{BE2A23BF-0E59-41C7-B4FA-4092229A67F3}" destId="{773D664E-2475-4BD7-AAD3-DA3E126DCFA9}" srcOrd="2" destOrd="0" parTransId="{D715C4BA-1A8A-4F48-A2C5-B12030EBF11F}" sibTransId="{2B5CA4C5-F4AE-4F71-9858-23FF485003E1}"/>
    <dgm:cxn modelId="{EF25BC5A-2C27-41A3-AF1C-6236B8DE0217}" type="presOf" srcId="{5A809C27-439D-4FBF-BDDB-432FFDAD0B77}" destId="{253AEB98-65A8-4112-AAD7-1A8475D88605}" srcOrd="0" destOrd="0" presId="urn:microsoft.com/office/officeart/2005/8/layout/hProcess9"/>
    <dgm:cxn modelId="{A62C1881-0788-4616-9E22-BBB298380B0B}" srcId="{BE2A23BF-0E59-41C7-B4FA-4092229A67F3}" destId="{1CD147CB-B7A1-494B-88A9-BA0AC4691A6F}" srcOrd="0" destOrd="0" parTransId="{73D228EA-8DA3-4EA3-AFC2-E91C2021FFAE}" sibTransId="{2393395A-996D-47A2-843D-C4E49B3A416F}"/>
    <dgm:cxn modelId="{1BB40AAC-82D7-4DEC-9A1B-52E3333F1DE0}" srcId="{BE2A23BF-0E59-41C7-B4FA-4092229A67F3}" destId="{5A809C27-439D-4FBF-BDDB-432FFDAD0B77}" srcOrd="1" destOrd="0" parTransId="{FA4FD16C-E05F-41D9-93C7-38F2D99304D8}" sibTransId="{4226CF2F-515E-4182-B125-C781683F225D}"/>
    <dgm:cxn modelId="{B8CAC2B1-8CA6-49B3-9A04-FE29C0B03F24}" type="presOf" srcId="{CF25D189-C32B-4910-AD0F-113192948379}" destId="{D2B5287E-4091-4412-85E2-792A78E08D19}" srcOrd="0" destOrd="0" presId="urn:microsoft.com/office/officeart/2005/8/layout/hProcess9"/>
    <dgm:cxn modelId="{EDAD2DF7-3AE0-4253-92D4-92D8824A9DEC}" type="presParOf" srcId="{240E8A11-C27A-4F38-86F2-9433EC9BA774}" destId="{CDD29663-680D-4995-AA73-32D76B7BF611}" srcOrd="0" destOrd="0" presId="urn:microsoft.com/office/officeart/2005/8/layout/hProcess9"/>
    <dgm:cxn modelId="{E2DA9406-5884-4DB2-86C5-F282C78F40E9}" type="presParOf" srcId="{240E8A11-C27A-4F38-86F2-9433EC9BA774}" destId="{52B25391-AC4E-4E5D-B4FE-E2F4D61BB8B8}" srcOrd="1" destOrd="0" presId="urn:microsoft.com/office/officeart/2005/8/layout/hProcess9"/>
    <dgm:cxn modelId="{E672962C-8699-47F4-A190-FF74DB3580AE}" type="presParOf" srcId="{52B25391-AC4E-4E5D-B4FE-E2F4D61BB8B8}" destId="{E4C068E8-20EA-4426-A6FD-68D3AF60D597}" srcOrd="0" destOrd="0" presId="urn:microsoft.com/office/officeart/2005/8/layout/hProcess9"/>
    <dgm:cxn modelId="{60C2A462-1CAF-417E-82D8-00CE043CD94B}" type="presParOf" srcId="{52B25391-AC4E-4E5D-B4FE-E2F4D61BB8B8}" destId="{EA6A7CD7-453C-4A1D-A01E-B10F1E783AA0}" srcOrd="1" destOrd="0" presId="urn:microsoft.com/office/officeart/2005/8/layout/hProcess9"/>
    <dgm:cxn modelId="{383F8716-B109-477A-9BE2-F47B0C3945AC}" type="presParOf" srcId="{52B25391-AC4E-4E5D-B4FE-E2F4D61BB8B8}" destId="{253AEB98-65A8-4112-AAD7-1A8475D88605}" srcOrd="2" destOrd="0" presId="urn:microsoft.com/office/officeart/2005/8/layout/hProcess9"/>
    <dgm:cxn modelId="{2CC620FD-F4E7-44F2-8D92-1B8B75C16858}" type="presParOf" srcId="{52B25391-AC4E-4E5D-B4FE-E2F4D61BB8B8}" destId="{BF2FAF49-47F9-4B70-9B73-241DC432D05E}" srcOrd="3" destOrd="0" presId="urn:microsoft.com/office/officeart/2005/8/layout/hProcess9"/>
    <dgm:cxn modelId="{BC85FCED-C3F2-4962-AAC7-D58A8A39D843}" type="presParOf" srcId="{52B25391-AC4E-4E5D-B4FE-E2F4D61BB8B8}" destId="{0854DB9B-E603-4A38-AC64-79729E08CC73}" srcOrd="4" destOrd="0" presId="urn:microsoft.com/office/officeart/2005/8/layout/hProcess9"/>
    <dgm:cxn modelId="{D54E8838-2B59-475B-B2F7-0B861667CF74}" type="presParOf" srcId="{52B25391-AC4E-4E5D-B4FE-E2F4D61BB8B8}" destId="{548FBB2B-BD4A-45D3-B6AE-F07258A3639D}" srcOrd="5" destOrd="0" presId="urn:microsoft.com/office/officeart/2005/8/layout/hProcess9"/>
    <dgm:cxn modelId="{572D5090-71D6-441F-A658-0372E34D4AA7}" type="presParOf" srcId="{52B25391-AC4E-4E5D-B4FE-E2F4D61BB8B8}" destId="{D2B5287E-4091-4412-85E2-792A78E08D19}"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800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300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divide datapoints by 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=8</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t>
        <a:bodyPr/>
        <a:lstStyle/>
        <a:p>
          <a:endParaRPr lang="en-150"/>
        </a:p>
      </dgm:t>
    </dgm:pt>
    <dgm:pt modelId="{4ED7AFF4-3566-4048-9036-2BE8D62A95CA}" type="sibTrans" cxnId="{EE260F94-8532-4573-B9F2-8016FF8A7250}">
      <dgm:prSet/>
      <dgm:spPr/>
      <dgm:t>
        <a:bodyPr/>
        <a:lstStyle/>
        <a:p>
          <a:endParaRPr lang="en-150"/>
        </a:p>
      </dgm:t>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 500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300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690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a:t>
          </a:r>
          <a:r>
            <a:rPr lang="en-GB" sz="1400" dirty="0" err="1"/>
            <a:t>MinMax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5</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500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200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150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a:t>
          </a:r>
          <a:r>
            <a:rPr lang="en-GB" sz="1400" dirty="0" err="1"/>
            <a:t>MinMax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3</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66D5BB-BC72-4C93-BF74-33441805F9E1}"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5F1E6F06-397F-40CE-B48F-357027BAFC26}">
      <dgm:prSet phldrT="[Text]" custT="1"/>
      <dgm:spPr/>
      <dgm:t>
        <a:bodyPr/>
        <a:lstStyle/>
        <a:p>
          <a:r>
            <a:rPr lang="en-GB" sz="2400" dirty="0"/>
            <a:t>Machine learning</a:t>
          </a:r>
          <a:endParaRPr lang="en-150" sz="2400" dirty="0"/>
        </a:p>
      </dgm:t>
    </dgm:pt>
    <dgm:pt modelId="{B06AD585-4891-49DA-A77E-200BDB4E59B2}" type="parTrans" cxnId="{9EB47357-303D-4E1A-ACD4-3F3E26E7F8F8}">
      <dgm:prSet/>
      <dgm:spPr/>
      <dgm:t>
        <a:bodyPr/>
        <a:lstStyle/>
        <a:p>
          <a:endParaRPr lang="en-150"/>
        </a:p>
      </dgm:t>
    </dgm:pt>
    <dgm:pt modelId="{D37517CF-05FD-41FD-A9C1-2E2C937FC62A}" type="sibTrans" cxnId="{9EB47357-303D-4E1A-ACD4-3F3E26E7F8F8}">
      <dgm:prSet/>
      <dgm:spPr/>
      <dgm:t>
        <a:bodyPr/>
        <a:lstStyle/>
        <a:p>
          <a:endParaRPr lang="en-150"/>
        </a:p>
      </dgm:t>
    </dgm:pt>
    <dgm:pt modelId="{14C1F896-C423-402D-B9AC-DC52C4C37E9F}">
      <dgm:prSet phldrT="[Text]" custT="1"/>
      <dgm:spPr/>
      <dgm:t>
        <a:bodyPr/>
        <a:lstStyle/>
        <a:p>
          <a:r>
            <a:rPr lang="en-GB" sz="1800" dirty="0"/>
            <a:t>The process in which a computer program learns by itself how to perform a task from given data. In this process, the program adjusts to the needs of the given goal and improves its performance by experience. </a:t>
          </a:r>
          <a:endParaRPr lang="en-150" sz="1800" dirty="0"/>
        </a:p>
      </dgm:t>
    </dgm:pt>
    <dgm:pt modelId="{F2D33BD8-EAFB-4458-A746-279F2F578D61}" type="parTrans" cxnId="{C3DEC8DF-85D9-48EB-B32D-C76EEE74E0FF}">
      <dgm:prSet/>
      <dgm:spPr/>
      <dgm:t>
        <a:bodyPr/>
        <a:lstStyle/>
        <a:p>
          <a:endParaRPr lang="en-150"/>
        </a:p>
      </dgm:t>
    </dgm:pt>
    <dgm:pt modelId="{558F583F-ACFF-416D-B5E0-F27D88B4A313}" type="sibTrans" cxnId="{C3DEC8DF-85D9-48EB-B32D-C76EEE74E0FF}">
      <dgm:prSet/>
      <dgm:spPr/>
      <dgm:t>
        <a:bodyPr/>
        <a:lstStyle/>
        <a:p>
          <a:endParaRPr lang="en-150"/>
        </a:p>
      </dgm:t>
    </dgm:pt>
    <dgm:pt modelId="{1EC257C7-AF83-4E73-B374-1271CD824509}">
      <dgm:prSet phldrT="[Text]" custT="1"/>
      <dgm:spPr/>
      <dgm:t>
        <a:bodyPr/>
        <a:lstStyle/>
        <a:p>
          <a:r>
            <a:rPr lang="en-GB" sz="2400" dirty="0"/>
            <a:t>Clustering</a:t>
          </a:r>
          <a:endParaRPr lang="en-150" sz="2400" dirty="0"/>
        </a:p>
      </dgm:t>
    </dgm:pt>
    <dgm:pt modelId="{9849A92D-034F-4528-B5C5-4EC50A5D5861}" type="parTrans" cxnId="{708522C7-4579-4A33-93BB-6509F681187E}">
      <dgm:prSet/>
      <dgm:spPr/>
      <dgm:t>
        <a:bodyPr/>
        <a:lstStyle/>
        <a:p>
          <a:endParaRPr lang="en-150"/>
        </a:p>
      </dgm:t>
    </dgm:pt>
    <dgm:pt modelId="{130816A6-540C-4B31-B772-94A836F68E98}" type="sibTrans" cxnId="{708522C7-4579-4A33-93BB-6509F681187E}">
      <dgm:prSet/>
      <dgm:spPr/>
      <dgm:t>
        <a:bodyPr/>
        <a:lstStyle/>
        <a:p>
          <a:endParaRPr lang="en-150"/>
        </a:p>
      </dgm:t>
    </dgm:pt>
    <dgm:pt modelId="{C7012DCA-1D26-4D7B-A1A1-A7447DE479DD}">
      <dgm:prSet phldrT="[Text]" custT="1"/>
      <dgm:spPr/>
      <dgm:t>
        <a:bodyPr/>
        <a:lstStyle/>
        <a:p>
          <a:r>
            <a:rPr lang="en-GB" sz="1800" dirty="0"/>
            <a:t>The unsupervised process of assigning labels to unlabelled elements. The purpose of clustering algorithms is to group data points together in clusters. </a:t>
          </a:r>
          <a:endParaRPr lang="en-150" sz="1800" dirty="0"/>
        </a:p>
      </dgm:t>
    </dgm:pt>
    <dgm:pt modelId="{383156DF-FC4A-47CA-B159-09BBFF1D2807}" type="parTrans" cxnId="{84E05899-D119-4F77-8EDC-0403A8B0C4FB}">
      <dgm:prSet/>
      <dgm:spPr/>
      <dgm:t>
        <a:bodyPr/>
        <a:lstStyle/>
        <a:p>
          <a:endParaRPr lang="en-150"/>
        </a:p>
      </dgm:t>
    </dgm:pt>
    <dgm:pt modelId="{C47E8187-1551-4874-9B92-839E39A7871A}" type="sibTrans" cxnId="{84E05899-D119-4F77-8EDC-0403A8B0C4FB}">
      <dgm:prSet/>
      <dgm:spPr/>
      <dgm:t>
        <a:bodyPr/>
        <a:lstStyle/>
        <a:p>
          <a:endParaRPr lang="en-150"/>
        </a:p>
      </dgm:t>
    </dgm:pt>
    <dgm:pt modelId="{FA93A280-CF67-4119-A962-2B04FAB33FED}">
      <dgm:prSet phldrT="[Text]" custT="1"/>
      <dgm:spPr/>
      <dgm:t>
        <a:bodyPr/>
        <a:lstStyle/>
        <a:p>
          <a:r>
            <a:rPr lang="en-GB" sz="2400" dirty="0"/>
            <a:t>Deep Clustering</a:t>
          </a:r>
          <a:endParaRPr lang="en-150" sz="2400" dirty="0"/>
        </a:p>
      </dgm:t>
    </dgm:pt>
    <dgm:pt modelId="{63F62E55-14E8-40EC-BE51-E47B5CA66448}" type="parTrans" cxnId="{BD83B604-7019-49B8-AE9B-47DAEDB26F3B}">
      <dgm:prSet/>
      <dgm:spPr/>
      <dgm:t>
        <a:bodyPr/>
        <a:lstStyle/>
        <a:p>
          <a:endParaRPr lang="en-150"/>
        </a:p>
      </dgm:t>
    </dgm:pt>
    <dgm:pt modelId="{38B2C30D-1FCC-4EDA-82E8-6025A85F944A}" type="sibTrans" cxnId="{BD83B604-7019-49B8-AE9B-47DAEDB26F3B}">
      <dgm:prSet/>
      <dgm:spPr/>
      <dgm:t>
        <a:bodyPr/>
        <a:lstStyle/>
        <a:p>
          <a:endParaRPr lang="en-150"/>
        </a:p>
      </dgm:t>
    </dgm:pt>
    <dgm:pt modelId="{A6A0502A-72A5-4FF0-9554-483DE17920A3}">
      <dgm:prSet phldrT="[Text]" custT="1"/>
      <dgm:spPr/>
      <dgm:t>
        <a:bodyPr/>
        <a:lstStyle/>
        <a:p>
          <a:r>
            <a:rPr lang="en-GB" sz="1800" dirty="0"/>
            <a:t>Takes advantage of deep networks trained during a preliminary unsupervised stage. These networks offer representations that significantly improve the results Clustering algorithms.</a:t>
          </a:r>
          <a:endParaRPr lang="en-150" sz="1800" dirty="0"/>
        </a:p>
      </dgm:t>
    </dgm:pt>
    <dgm:pt modelId="{25431AC0-64F6-4254-B612-4DE8B956D68A}" type="parTrans" cxnId="{3A21BDEA-2107-40FF-B467-1F4ABEAF9763}">
      <dgm:prSet/>
      <dgm:spPr/>
      <dgm:t>
        <a:bodyPr/>
        <a:lstStyle/>
        <a:p>
          <a:endParaRPr lang="en-150"/>
        </a:p>
      </dgm:t>
    </dgm:pt>
    <dgm:pt modelId="{31557A11-F2AE-4853-AE1A-BA988DCB365D}" type="sibTrans" cxnId="{3A21BDEA-2107-40FF-B467-1F4ABEAF9763}">
      <dgm:prSet/>
      <dgm:spPr/>
      <dgm:t>
        <a:bodyPr/>
        <a:lstStyle/>
        <a:p>
          <a:endParaRPr lang="en-150"/>
        </a:p>
      </dgm:t>
    </dgm:pt>
    <dgm:pt modelId="{B7227EA2-C2B1-4BB3-8ABB-1FD910D4E844}">
      <dgm:prSet phldrT="[Text]" custT="1"/>
      <dgm:spPr/>
      <dgm:t>
        <a:bodyPr/>
        <a:lstStyle/>
        <a:p>
          <a:r>
            <a:rPr lang="en-GB" sz="1800" dirty="0"/>
            <a:t>ML algorithms are split into two categories, unsupervised and supervised. Unsupervised algorithms learn from the features of each datapoint and try to find hidden patterns.</a:t>
          </a:r>
          <a:endParaRPr lang="en-150" sz="1800" dirty="0"/>
        </a:p>
      </dgm:t>
    </dgm:pt>
    <dgm:pt modelId="{BAB01AE5-3AFD-4ED9-A3C7-D3752154BD8F}" type="parTrans" cxnId="{E377206A-21C8-484F-9BD2-0FBCC5E12704}">
      <dgm:prSet/>
      <dgm:spPr/>
      <dgm:t>
        <a:bodyPr/>
        <a:lstStyle/>
        <a:p>
          <a:endParaRPr lang="en-150"/>
        </a:p>
      </dgm:t>
    </dgm:pt>
    <dgm:pt modelId="{BB4B31C6-E52F-41EE-B6AF-D55691C975E6}" type="sibTrans" cxnId="{E377206A-21C8-484F-9BD2-0FBCC5E12704}">
      <dgm:prSet/>
      <dgm:spPr/>
      <dgm:t>
        <a:bodyPr/>
        <a:lstStyle/>
        <a:p>
          <a:endParaRPr lang="en-150"/>
        </a:p>
      </dgm:t>
    </dgm:pt>
    <dgm:pt modelId="{DE946308-E2D4-4788-A80A-466D4624D7FD}">
      <dgm:prSet phldrT="[Text]" custT="1"/>
      <dgm:spPr/>
      <dgm:t>
        <a:bodyPr/>
        <a:lstStyle/>
        <a:p>
          <a:endParaRPr lang="en-150" sz="1400" dirty="0"/>
        </a:p>
      </dgm:t>
    </dgm:pt>
    <dgm:pt modelId="{DC13F2EA-DD46-45A5-80DC-70482BC27ECC}" type="parTrans" cxnId="{027E0951-C537-4191-9F1D-EDBB2B871AD8}">
      <dgm:prSet/>
      <dgm:spPr/>
      <dgm:t>
        <a:bodyPr/>
        <a:lstStyle/>
        <a:p>
          <a:endParaRPr lang="en-150"/>
        </a:p>
      </dgm:t>
    </dgm:pt>
    <dgm:pt modelId="{23CD4A66-3B3E-437B-BC30-DB50D006D1B7}" type="sibTrans" cxnId="{027E0951-C537-4191-9F1D-EDBB2B871AD8}">
      <dgm:prSet/>
      <dgm:spPr/>
      <dgm:t>
        <a:bodyPr/>
        <a:lstStyle/>
        <a:p>
          <a:endParaRPr lang="en-150"/>
        </a:p>
      </dgm:t>
    </dgm:pt>
    <dgm:pt modelId="{3616AF9E-5F36-48A1-9EAA-51FB7129A509}">
      <dgm:prSet phldrT="[Text]" custT="1"/>
      <dgm:spPr/>
      <dgm:t>
        <a:bodyPr/>
        <a:lstStyle/>
        <a:p>
          <a:endParaRPr lang="en-150" sz="2000" dirty="0"/>
        </a:p>
      </dgm:t>
    </dgm:pt>
    <dgm:pt modelId="{35631CED-00C8-4929-A075-E2CBB1C9B0F8}" type="parTrans" cxnId="{C4AF7208-7182-4AAA-8BE9-E162FFCEA715}">
      <dgm:prSet/>
      <dgm:spPr/>
      <dgm:t>
        <a:bodyPr/>
        <a:lstStyle/>
        <a:p>
          <a:endParaRPr lang="en-150"/>
        </a:p>
      </dgm:t>
    </dgm:pt>
    <dgm:pt modelId="{8A16B07F-D6F1-4348-85B7-21B514E18BF6}" type="sibTrans" cxnId="{C4AF7208-7182-4AAA-8BE9-E162FFCEA715}">
      <dgm:prSet/>
      <dgm:spPr/>
      <dgm:t>
        <a:bodyPr/>
        <a:lstStyle/>
        <a:p>
          <a:endParaRPr lang="en-150"/>
        </a:p>
      </dgm:t>
    </dgm:pt>
    <dgm:pt modelId="{3D148EB0-51F5-4CE1-AF24-8E19DAFAEC40}">
      <dgm:prSet phldrT="[Text]" custT="1"/>
      <dgm:spPr/>
      <dgm:t>
        <a:bodyPr/>
        <a:lstStyle/>
        <a:p>
          <a:r>
            <a:rPr lang="en-GB" sz="1800" b="1" dirty="0"/>
            <a:t>Agglomerative clustering</a:t>
          </a:r>
          <a:r>
            <a:rPr lang="en-GB" sz="1800" dirty="0"/>
            <a:t>: Type of hierarchical clustering algorithm. Group-wise distance function.</a:t>
          </a:r>
          <a:endParaRPr lang="en-150" sz="1800" dirty="0"/>
        </a:p>
      </dgm:t>
    </dgm:pt>
    <dgm:pt modelId="{B07F772A-666C-41C7-95B9-85AC91BB4894}" type="parTrans" cxnId="{78FAED01-AA2C-48B6-9576-08B227D5F0E0}">
      <dgm:prSet/>
      <dgm:spPr/>
      <dgm:t>
        <a:bodyPr/>
        <a:lstStyle/>
        <a:p>
          <a:endParaRPr lang="en-150"/>
        </a:p>
      </dgm:t>
    </dgm:pt>
    <dgm:pt modelId="{017179DB-FFD8-408C-8CBB-329D856373AF}" type="sibTrans" cxnId="{78FAED01-AA2C-48B6-9576-08B227D5F0E0}">
      <dgm:prSet/>
      <dgm:spPr/>
      <dgm:t>
        <a:bodyPr/>
        <a:lstStyle/>
        <a:p>
          <a:endParaRPr lang="en-150"/>
        </a:p>
      </dgm:t>
    </dgm:pt>
    <mc:AlternateContent xmlns:mc="http://schemas.openxmlformats.org/markup-compatibility/2006" xmlns:a14="http://schemas.microsoft.com/office/drawing/2010/main">
      <mc:Choice Requires="a14">
        <dgm:pt modelId="{8C294D01-10BF-4860-9E5E-B8C7CE10F3AC}">
          <dgm:prSet phldrT="[Text]" custT="1"/>
          <dgm:spPr/>
          <dgm:t>
            <a:bodyPr/>
            <a:lstStyle/>
            <a:p>
              <a:r>
                <a:rPr lang="en-GB" sz="1800" dirty="0"/>
                <a:t>Deep clustering loss functions: 1) Autoencoder reconstruction loss: </a:t>
              </a:r>
              <a14:m>
                <m:oMath xmlns:m="http://schemas.openxmlformats.org/officeDocument/2006/math">
                  <m:r>
                    <a:rPr lang="en-GB" sz="1800" i="1" smtClean="0">
                      <a:latin typeface="Cambria Math" panose="02040503050406030204" pitchFamily="18" charset="0"/>
                    </a:rPr>
                    <m:t>𝐿</m:t>
                  </m:r>
                  <m:r>
                    <a:rPr lang="en-GB" sz="1800" i="1" smtClean="0">
                      <a:latin typeface="Cambria Math" panose="02040503050406030204" pitchFamily="18" charset="0"/>
                    </a:rPr>
                    <m:t>= </m:t>
                  </m:r>
                  <m:nary>
                    <m:naryPr>
                      <m:chr m:val="∑"/>
                      <m:limLoc m:val="undOvr"/>
                      <m:supHide m:val="on"/>
                      <m:ctrlPr>
                        <a:rPr lang="en-150" sz="1800" i="1">
                          <a:latin typeface="Cambria Math" panose="02040503050406030204" pitchFamily="18" charset="0"/>
                        </a:rPr>
                      </m:ctrlPr>
                    </m:naryPr>
                    <m:sub>
                      <m:r>
                        <a:rPr lang="en-GB" sz="1800" i="1">
                          <a:latin typeface="Cambria Math" panose="02040503050406030204" pitchFamily="18" charset="0"/>
                        </a:rPr>
                        <m:t>𝑖</m:t>
                      </m:r>
                    </m:sub>
                    <m:sup/>
                    <m:e>
                      <m:r>
                        <a:rPr lang="en-GB" sz="1800" i="1">
                          <a:latin typeface="Cambria Math" panose="02040503050406030204" pitchFamily="18" charset="0"/>
                        </a:rPr>
                        <m:t>||</m:t>
                      </m:r>
                    </m:e>
                  </m:nary>
                  <m:sSup>
                    <m:sSupPr>
                      <m:ctrlPr>
                        <a:rPr lang="en-150" sz="1800" i="1">
                          <a:latin typeface="Cambria Math" panose="02040503050406030204" pitchFamily="18" charset="0"/>
                        </a:rPr>
                      </m:ctrlPr>
                    </m:sSupPr>
                    <m:e>
                      <m:sSub>
                        <m:sSubPr>
                          <m:ctrlPr>
                            <a:rPr lang="en-150" sz="1800" i="1">
                              <a:latin typeface="Cambria Math" panose="02040503050406030204" pitchFamily="18" charset="0"/>
                            </a:rPr>
                          </m:ctrlPr>
                        </m:sSubPr>
                        <m:e>
                          <m:r>
                            <a:rPr lang="en-GB" sz="1800" i="1">
                              <a:latin typeface="Cambria Math" panose="02040503050406030204" pitchFamily="18" charset="0"/>
                            </a:rPr>
                            <m:t>𝑥</m:t>
                          </m:r>
                        </m:e>
                        <m:sub>
                          <m:r>
                            <a:rPr lang="en-GB" sz="1800" i="1">
                              <a:latin typeface="Cambria Math" panose="02040503050406030204" pitchFamily="18" charset="0"/>
                            </a:rPr>
                            <m:t>𝑖</m:t>
                          </m:r>
                        </m:sub>
                      </m:sSub>
                      <m:r>
                        <a:rPr lang="en-GB" sz="1800" i="1">
                          <a:latin typeface="Cambria Math" panose="02040503050406030204" pitchFamily="18" charset="0"/>
                        </a:rPr>
                        <m:t>−</m:t>
                      </m:r>
                      <m:sSub>
                        <m:sSubPr>
                          <m:ctrlPr>
                            <a:rPr lang="en-150" sz="1800" i="1">
                              <a:latin typeface="Cambria Math" panose="02040503050406030204" pitchFamily="18" charset="0"/>
                            </a:rPr>
                          </m:ctrlPr>
                        </m:sSubPr>
                        <m:e>
                          <m:r>
                            <a:rPr lang="en-GB" sz="1800" i="1">
                              <a:latin typeface="Cambria Math" panose="02040503050406030204" pitchFamily="18" charset="0"/>
                            </a:rPr>
                            <m:t>𝑓</m:t>
                          </m:r>
                        </m:e>
                        <m:sub>
                          <m:r>
                            <a:rPr lang="en-GB" sz="1800" i="1">
                              <a:latin typeface="Cambria Math" panose="02040503050406030204" pitchFamily="18" charset="0"/>
                            </a:rPr>
                            <m:t>𝑎𝑢𝑡𝑜𝑒𝑛𝑐𝑜𝑑𝑒𝑟</m:t>
                          </m:r>
                        </m:sub>
                      </m:sSub>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e>
                    <m:sup>
                      <m:r>
                        <a:rPr lang="en-GB" sz="1800" i="1">
                          <a:latin typeface="Cambria Math" panose="02040503050406030204" pitchFamily="18" charset="0"/>
                        </a:rPr>
                        <m:t>2</m:t>
                      </m:r>
                    </m:sup>
                  </m:sSup>
                </m:oMath>
              </a14:m>
              <a:r>
                <a:rPr lang="en-GB" sz="1800" dirty="0"/>
                <a:t> 2)  Clustering loss </a:t>
              </a:r>
              <a:endParaRPr lang="en-150" sz="1800" dirty="0"/>
            </a:p>
          </dgm:t>
        </dgm:pt>
      </mc:Choice>
      <mc:Fallback xmlns="">
        <dgm:pt modelId="{8C294D01-10BF-4860-9E5E-B8C7CE10F3AC}">
          <dgm:prSet phldrT="[Text]" custT="1"/>
          <dgm:spPr/>
          <dgm:t>
            <a:bodyPr/>
            <a:lstStyle/>
            <a:p>
              <a:r>
                <a:rPr lang="en-GB" sz="1800" dirty="0"/>
                <a:t>Deep clustering loss functions: 1) Autoencoder reconstruction loss: </a:t>
              </a:r>
              <a:r>
                <a:rPr lang="en-GB" sz="1800" i="0">
                  <a:latin typeface="Cambria Math" panose="02040503050406030204" pitchFamily="18" charset="0"/>
                </a:rPr>
                <a:t>𝐿= </a:t>
              </a:r>
              <a:r>
                <a:rPr lang="en-150" sz="1800" i="0">
                  <a:latin typeface="Cambria Math" panose="02040503050406030204" pitchFamily="18" charset="0"/>
                </a:rPr>
                <a:t>∑1</a:t>
              </a:r>
              <a:r>
                <a:rPr lang="en-GB" sz="1800" i="0">
                  <a:latin typeface="Cambria Math" panose="02040503050406030204" pitchFamily="18" charset="0"/>
                </a:rPr>
                <a:t>_𝑖▒</a:t>
              </a:r>
              <a:r>
                <a:rPr lang="en-150" sz="1800" i="0">
                  <a:latin typeface="Cambria Math" panose="02040503050406030204" pitchFamily="18" charset="0"/>
                </a:rPr>
                <a:t>〖</a:t>
              </a:r>
              <a:r>
                <a:rPr lang="en-GB" sz="1800" i="0">
                  <a:latin typeface="Cambria Math" panose="02040503050406030204" pitchFamily="18" charset="0"/>
                </a:rPr>
                <a:t>||</a:t>
              </a:r>
              <a:r>
                <a:rPr lang="en-150" sz="1800" i="0">
                  <a:latin typeface="Cambria Math" panose="02040503050406030204" pitchFamily="18" charset="0"/>
                </a:rPr>
                <a:t>〗 〖</a:t>
              </a:r>
              <a:r>
                <a:rPr lang="en-GB" sz="1800" i="0">
                  <a:latin typeface="Cambria Math" panose="02040503050406030204" pitchFamily="18" charset="0"/>
                </a:rPr>
                <a:t>𝑥</a:t>
              </a:r>
              <a:r>
                <a:rPr lang="en-150" sz="1800" i="0">
                  <a:latin typeface="Cambria Math" panose="02040503050406030204" pitchFamily="18" charset="0"/>
                </a:rPr>
                <a:t>_</a:t>
              </a:r>
              <a:r>
                <a:rPr lang="en-GB" sz="1800" i="0">
                  <a:latin typeface="Cambria Math" panose="02040503050406030204" pitchFamily="18" charset="0"/>
                </a:rPr>
                <a:t>𝑖−𝑓</a:t>
              </a:r>
              <a:r>
                <a:rPr lang="en-150" sz="1800" i="0">
                  <a:latin typeface="Cambria Math" panose="02040503050406030204" pitchFamily="18" charset="0"/>
                </a:rPr>
                <a:t>_</a:t>
              </a:r>
              <a:r>
                <a:rPr lang="en-GB" sz="1800" i="0">
                  <a:latin typeface="Cambria Math" panose="02040503050406030204" pitchFamily="18" charset="0"/>
                </a:rPr>
                <a:t>𝑎𝑢𝑡𝑜𝑒𝑛𝑐𝑜𝑑𝑒𝑟 (𝑥)||</a:t>
              </a:r>
              <a:r>
                <a:rPr lang="en-150" sz="1800" i="0">
                  <a:latin typeface="Cambria Math" panose="02040503050406030204" pitchFamily="18" charset="0"/>
                </a:rPr>
                <a:t>〗^</a:t>
              </a:r>
              <a:r>
                <a:rPr lang="en-GB" sz="1800" i="0">
                  <a:latin typeface="Cambria Math" panose="02040503050406030204" pitchFamily="18" charset="0"/>
                </a:rPr>
                <a:t>2</a:t>
              </a:r>
              <a:r>
                <a:rPr lang="en-GB" sz="1800" dirty="0"/>
                <a:t> 2)  Clustering loss </a:t>
              </a:r>
              <a:endParaRPr lang="en-150" sz="1800" dirty="0"/>
            </a:p>
          </dgm:t>
        </dgm:pt>
      </mc:Fallback>
    </mc:AlternateContent>
    <dgm:pt modelId="{8D42306D-C0D2-4542-BB8F-C9E502E6A7C8}" type="parTrans" cxnId="{3B630D58-F812-467A-A4D2-806A7C93F1E3}">
      <dgm:prSet/>
      <dgm:spPr/>
      <dgm:t>
        <a:bodyPr/>
        <a:lstStyle/>
        <a:p>
          <a:endParaRPr lang="en-150"/>
        </a:p>
      </dgm:t>
    </dgm:pt>
    <dgm:pt modelId="{BFCBD21D-6A01-4C5F-B412-2DDB508F6B7D}" type="sibTrans" cxnId="{3B630D58-F812-467A-A4D2-806A7C93F1E3}">
      <dgm:prSet/>
      <dgm:spPr/>
      <dgm:t>
        <a:bodyPr/>
        <a:lstStyle/>
        <a:p>
          <a:endParaRPr lang="en-150"/>
        </a:p>
      </dgm:t>
    </dgm:pt>
    <dgm:pt modelId="{588707C8-AA8D-461B-987B-F4F3ACEDC879}">
      <dgm:prSet phldrT="[Text]" custT="1"/>
      <dgm:spPr/>
      <dgm:t>
        <a:bodyPr/>
        <a:lstStyle/>
        <a:p>
          <a:endParaRPr lang="en-150" sz="1400" dirty="0"/>
        </a:p>
      </dgm:t>
    </dgm:pt>
    <dgm:pt modelId="{AE2AA223-6B8D-45EA-BEC4-A626FB3FA4DB}" type="parTrans" cxnId="{099FE4EA-1282-49F7-99EE-B0C058E45851}">
      <dgm:prSet/>
      <dgm:spPr/>
      <dgm:t>
        <a:bodyPr/>
        <a:lstStyle/>
        <a:p>
          <a:endParaRPr lang="en-150"/>
        </a:p>
      </dgm:t>
    </dgm:pt>
    <dgm:pt modelId="{FB572E9D-6E7D-4F24-BC46-6695F64AF0FE}" type="sibTrans" cxnId="{099FE4EA-1282-49F7-99EE-B0C058E45851}">
      <dgm:prSet/>
      <dgm:spPr/>
      <dgm:t>
        <a:bodyPr/>
        <a:lstStyle/>
        <a:p>
          <a:endParaRPr lang="en-150"/>
        </a:p>
      </dgm:t>
    </dgm:pt>
    <dgm:pt modelId="{F963FA8D-D980-4E0B-B345-5998668D16D1}">
      <dgm:prSet phldrT="[Text]" custT="1"/>
      <dgm:spPr/>
      <dgm:t>
        <a:bodyPr/>
        <a:lstStyle/>
        <a:p>
          <a:r>
            <a:rPr lang="en-GB" sz="1800" b="1" dirty="0"/>
            <a:t>K-means clustering</a:t>
          </a:r>
          <a:r>
            <a:rPr lang="en-GB" sz="1800" dirty="0"/>
            <a:t>:  Fixed number of clusters k, centroids initialised randomly. Euclidean distance is used as a distance function.</a:t>
          </a:r>
          <a:endParaRPr lang="en-150" sz="1800" dirty="0"/>
        </a:p>
      </dgm:t>
    </dgm:pt>
    <dgm:pt modelId="{9834CA3B-39FC-43C5-A9AB-CAAA9466A728}" type="parTrans" cxnId="{840B69E2-C706-49E3-B38C-BC83FEE9C6BB}">
      <dgm:prSet/>
      <dgm:spPr/>
      <dgm:t>
        <a:bodyPr/>
        <a:lstStyle/>
        <a:p>
          <a:endParaRPr lang="en-150"/>
        </a:p>
      </dgm:t>
    </dgm:pt>
    <dgm:pt modelId="{95E80845-4C32-4E6B-B017-562CA656B585}" type="sibTrans" cxnId="{840B69E2-C706-49E3-B38C-BC83FEE9C6BB}">
      <dgm:prSet/>
      <dgm:spPr/>
      <dgm:t>
        <a:bodyPr/>
        <a:lstStyle/>
        <a:p>
          <a:endParaRPr lang="en-150"/>
        </a:p>
      </dgm:t>
    </dgm:pt>
    <dgm:pt modelId="{A82DE258-BF61-467A-800B-020275F38906}" type="pres">
      <dgm:prSet presAssocID="{6E66D5BB-BC72-4C93-BF74-33441805F9E1}" presName="Name0" presStyleCnt="0">
        <dgm:presLayoutVars>
          <dgm:dir/>
          <dgm:resizeHandles val="exact"/>
        </dgm:presLayoutVars>
      </dgm:prSet>
      <dgm:spPr/>
    </dgm:pt>
    <dgm:pt modelId="{41BC54A0-BE4D-4214-BE37-7B564304FB94}" type="pres">
      <dgm:prSet presAssocID="{5F1E6F06-397F-40CE-B48F-357027BAFC26}" presName="node" presStyleLbl="node1" presStyleIdx="0" presStyleCnt="3" custLinFactNeighborX="66719">
        <dgm:presLayoutVars>
          <dgm:bulletEnabled val="1"/>
        </dgm:presLayoutVars>
      </dgm:prSet>
      <dgm:spPr/>
    </dgm:pt>
    <dgm:pt modelId="{0C4CE607-4B26-4006-9EDD-3196DE54D616}" type="pres">
      <dgm:prSet presAssocID="{D37517CF-05FD-41FD-A9C1-2E2C937FC62A}" presName="sibTrans" presStyleCnt="0"/>
      <dgm:spPr/>
    </dgm:pt>
    <dgm:pt modelId="{D48384F8-944F-4152-B848-47A838B7DF6B}" type="pres">
      <dgm:prSet presAssocID="{1EC257C7-AF83-4E73-B374-1271CD824509}" presName="node" presStyleLbl="node1" presStyleIdx="1" presStyleCnt="3" custScaleX="107756" custLinFactNeighborX="-34892">
        <dgm:presLayoutVars>
          <dgm:bulletEnabled val="1"/>
        </dgm:presLayoutVars>
      </dgm:prSet>
      <dgm:spPr/>
    </dgm:pt>
    <dgm:pt modelId="{89B9E90D-9672-4221-8B7D-88D651A22B85}" type="pres">
      <dgm:prSet presAssocID="{130816A6-540C-4B31-B772-94A836F68E98}" presName="sibTrans" presStyleCnt="0"/>
      <dgm:spPr/>
    </dgm:pt>
    <dgm:pt modelId="{0C60639E-14CF-4CE2-91EE-A005A121DD0F}" type="pres">
      <dgm:prSet presAssocID="{FA93A280-CF67-4119-A962-2B04FAB33FED}" presName="node" presStyleLbl="node1" presStyleIdx="2" presStyleCnt="3" custLinFactX="-5180" custLinFactNeighborX="-100000" custLinFactNeighborY="916">
        <dgm:presLayoutVars>
          <dgm:bulletEnabled val="1"/>
        </dgm:presLayoutVars>
      </dgm:prSet>
      <dgm:spPr/>
    </dgm:pt>
  </dgm:ptLst>
  <dgm:cxnLst>
    <dgm:cxn modelId="{78FAED01-AA2C-48B6-9576-08B227D5F0E0}" srcId="{1EC257C7-AF83-4E73-B374-1271CD824509}" destId="{3D148EB0-51F5-4CE1-AF24-8E19DAFAEC40}" srcOrd="2" destOrd="0" parTransId="{B07F772A-666C-41C7-95B9-85AC91BB4894}" sibTransId="{017179DB-FFD8-408C-8CBB-329D856373AF}"/>
    <dgm:cxn modelId="{D30AF303-9563-449E-BDB0-5CEEE1DFAEA9}" type="presOf" srcId="{FA93A280-CF67-4119-A962-2B04FAB33FED}" destId="{0C60639E-14CF-4CE2-91EE-A005A121DD0F}" srcOrd="0" destOrd="0" presId="urn:microsoft.com/office/officeart/2005/8/layout/hList6"/>
    <dgm:cxn modelId="{BD83B604-7019-49B8-AE9B-47DAEDB26F3B}" srcId="{6E66D5BB-BC72-4C93-BF74-33441805F9E1}" destId="{FA93A280-CF67-4119-A962-2B04FAB33FED}" srcOrd="2" destOrd="0" parTransId="{63F62E55-14E8-40EC-BE51-E47B5CA66448}" sibTransId="{38B2C30D-1FCC-4EDA-82E8-6025A85F944A}"/>
    <dgm:cxn modelId="{C4AF7208-7182-4AAA-8BE9-E162FFCEA715}" srcId="{1EC257C7-AF83-4E73-B374-1271CD824509}" destId="{3616AF9E-5F36-48A1-9EAA-51FB7129A509}" srcOrd="3" destOrd="0" parTransId="{35631CED-00C8-4929-A075-E2CBB1C9B0F8}" sibTransId="{8A16B07F-D6F1-4348-85B7-21B514E18BF6}"/>
    <dgm:cxn modelId="{F942201C-B6C3-4F14-B593-1E4E05897E5D}" type="presOf" srcId="{8C294D01-10BF-4860-9E5E-B8C7CE10F3AC}" destId="{0C60639E-14CF-4CE2-91EE-A005A121DD0F}" srcOrd="0" destOrd="2" presId="urn:microsoft.com/office/officeart/2005/8/layout/hList6"/>
    <dgm:cxn modelId="{E377206A-21C8-484F-9BD2-0FBCC5E12704}" srcId="{5F1E6F06-397F-40CE-B48F-357027BAFC26}" destId="{B7227EA2-C2B1-4BB3-8ABB-1FD910D4E844}" srcOrd="1" destOrd="0" parTransId="{BAB01AE5-3AFD-4ED9-A3C7-D3752154BD8F}" sibTransId="{BB4B31C6-E52F-41EE-B6AF-D55691C975E6}"/>
    <dgm:cxn modelId="{C0C6766D-423A-4B12-A2AE-02FDB8C9DA56}" type="presOf" srcId="{B7227EA2-C2B1-4BB3-8ABB-1FD910D4E844}" destId="{41BC54A0-BE4D-4214-BE37-7B564304FB94}" srcOrd="0" destOrd="2" presId="urn:microsoft.com/office/officeart/2005/8/layout/hList6"/>
    <dgm:cxn modelId="{027E0951-C537-4191-9F1D-EDBB2B871AD8}" srcId="{1EC257C7-AF83-4E73-B374-1271CD824509}" destId="{DE946308-E2D4-4788-A80A-466D4624D7FD}" srcOrd="4" destOrd="0" parTransId="{DC13F2EA-DD46-45A5-80DC-70482BC27ECC}" sibTransId="{23CD4A66-3B3E-437B-BC30-DB50D006D1B7}"/>
    <dgm:cxn modelId="{4F451671-BB6E-44A3-A01A-A62004C5DF77}" type="presOf" srcId="{3616AF9E-5F36-48A1-9EAA-51FB7129A509}" destId="{D48384F8-944F-4152-B848-47A838B7DF6B}" srcOrd="0" destOrd="4" presId="urn:microsoft.com/office/officeart/2005/8/layout/hList6"/>
    <dgm:cxn modelId="{9CF83155-C6EE-4FA1-ACBC-A547CEE9B7F7}" type="presOf" srcId="{588707C8-AA8D-461B-987B-F4F3ACEDC879}" destId="{0C60639E-14CF-4CE2-91EE-A005A121DD0F}" srcOrd="0" destOrd="3" presId="urn:microsoft.com/office/officeart/2005/8/layout/hList6"/>
    <dgm:cxn modelId="{9EB47357-303D-4E1A-ACD4-3F3E26E7F8F8}" srcId="{6E66D5BB-BC72-4C93-BF74-33441805F9E1}" destId="{5F1E6F06-397F-40CE-B48F-357027BAFC26}" srcOrd="0" destOrd="0" parTransId="{B06AD585-4891-49DA-A77E-200BDB4E59B2}" sibTransId="{D37517CF-05FD-41FD-A9C1-2E2C937FC62A}"/>
    <dgm:cxn modelId="{3B630D58-F812-467A-A4D2-806A7C93F1E3}" srcId="{FA93A280-CF67-4119-A962-2B04FAB33FED}" destId="{8C294D01-10BF-4860-9E5E-B8C7CE10F3AC}" srcOrd="1" destOrd="0" parTransId="{8D42306D-C0D2-4542-BB8F-C9E502E6A7C8}" sibTransId="{BFCBD21D-6A01-4C5F-B412-2DDB508F6B7D}"/>
    <dgm:cxn modelId="{AFEEEA78-CE70-4305-980F-296594ABEBE8}" type="presOf" srcId="{C7012DCA-1D26-4D7B-A1A1-A7447DE479DD}" destId="{D48384F8-944F-4152-B848-47A838B7DF6B}" srcOrd="0" destOrd="1" presId="urn:microsoft.com/office/officeart/2005/8/layout/hList6"/>
    <dgm:cxn modelId="{CC3ED859-172D-4E55-A47C-6F50FC41F60B}" type="presOf" srcId="{5F1E6F06-397F-40CE-B48F-357027BAFC26}" destId="{41BC54A0-BE4D-4214-BE37-7B564304FB94}" srcOrd="0" destOrd="0" presId="urn:microsoft.com/office/officeart/2005/8/layout/hList6"/>
    <dgm:cxn modelId="{79581B7C-4E1F-4053-83F6-34165D090784}" type="presOf" srcId="{F963FA8D-D980-4E0B-B345-5998668D16D1}" destId="{D48384F8-944F-4152-B848-47A838B7DF6B}" srcOrd="0" destOrd="2" presId="urn:microsoft.com/office/officeart/2005/8/layout/hList6"/>
    <dgm:cxn modelId="{84E05899-D119-4F77-8EDC-0403A8B0C4FB}" srcId="{1EC257C7-AF83-4E73-B374-1271CD824509}" destId="{C7012DCA-1D26-4D7B-A1A1-A7447DE479DD}" srcOrd="0" destOrd="0" parTransId="{383156DF-FC4A-47CA-B159-09BBFF1D2807}" sibTransId="{C47E8187-1551-4874-9B92-839E39A7871A}"/>
    <dgm:cxn modelId="{708522C7-4579-4A33-93BB-6509F681187E}" srcId="{6E66D5BB-BC72-4C93-BF74-33441805F9E1}" destId="{1EC257C7-AF83-4E73-B374-1271CD824509}" srcOrd="1" destOrd="0" parTransId="{9849A92D-034F-4528-B5C5-4EC50A5D5861}" sibTransId="{130816A6-540C-4B31-B772-94A836F68E98}"/>
    <dgm:cxn modelId="{42CE76CB-CD00-4A16-AD2F-CF32E30B7322}" type="presOf" srcId="{6E66D5BB-BC72-4C93-BF74-33441805F9E1}" destId="{A82DE258-BF61-467A-800B-020275F38906}" srcOrd="0" destOrd="0" presId="urn:microsoft.com/office/officeart/2005/8/layout/hList6"/>
    <dgm:cxn modelId="{3B9D79D3-93A7-4BC2-9313-E9F9404CB298}" type="presOf" srcId="{1EC257C7-AF83-4E73-B374-1271CD824509}" destId="{D48384F8-944F-4152-B848-47A838B7DF6B}" srcOrd="0" destOrd="0" presId="urn:microsoft.com/office/officeart/2005/8/layout/hList6"/>
    <dgm:cxn modelId="{4A7B63D8-D64F-49C4-B164-4EEF66D1414A}" type="presOf" srcId="{DE946308-E2D4-4788-A80A-466D4624D7FD}" destId="{D48384F8-944F-4152-B848-47A838B7DF6B}" srcOrd="0" destOrd="5" presId="urn:microsoft.com/office/officeart/2005/8/layout/hList6"/>
    <dgm:cxn modelId="{C3DEC8DF-85D9-48EB-B32D-C76EEE74E0FF}" srcId="{5F1E6F06-397F-40CE-B48F-357027BAFC26}" destId="{14C1F896-C423-402D-B9AC-DC52C4C37E9F}" srcOrd="0" destOrd="0" parTransId="{F2D33BD8-EAFB-4458-A746-279F2F578D61}" sibTransId="{558F583F-ACFF-416D-B5E0-F27D88B4A313}"/>
    <dgm:cxn modelId="{840B69E2-C706-49E3-B38C-BC83FEE9C6BB}" srcId="{1EC257C7-AF83-4E73-B374-1271CD824509}" destId="{F963FA8D-D980-4E0B-B345-5998668D16D1}" srcOrd="1" destOrd="0" parTransId="{9834CA3B-39FC-43C5-A9AB-CAAA9466A728}" sibTransId="{95E80845-4C32-4E6B-B017-562CA656B585}"/>
    <dgm:cxn modelId="{A75FADE8-6ECA-4572-A9BC-7A15B46CB56C}" type="presOf" srcId="{14C1F896-C423-402D-B9AC-DC52C4C37E9F}" destId="{41BC54A0-BE4D-4214-BE37-7B564304FB94}" srcOrd="0" destOrd="1" presId="urn:microsoft.com/office/officeart/2005/8/layout/hList6"/>
    <dgm:cxn modelId="{376DDBE9-C34A-487A-8913-776D02283523}" type="presOf" srcId="{3D148EB0-51F5-4CE1-AF24-8E19DAFAEC40}" destId="{D48384F8-944F-4152-B848-47A838B7DF6B}" srcOrd="0" destOrd="3" presId="urn:microsoft.com/office/officeart/2005/8/layout/hList6"/>
    <dgm:cxn modelId="{3A21BDEA-2107-40FF-B467-1F4ABEAF9763}" srcId="{FA93A280-CF67-4119-A962-2B04FAB33FED}" destId="{A6A0502A-72A5-4FF0-9554-483DE17920A3}" srcOrd="0" destOrd="0" parTransId="{25431AC0-64F6-4254-B612-4DE8B956D68A}" sibTransId="{31557A11-F2AE-4853-AE1A-BA988DCB365D}"/>
    <dgm:cxn modelId="{099FE4EA-1282-49F7-99EE-B0C058E45851}" srcId="{FA93A280-CF67-4119-A962-2B04FAB33FED}" destId="{588707C8-AA8D-461B-987B-F4F3ACEDC879}" srcOrd="2" destOrd="0" parTransId="{AE2AA223-6B8D-45EA-BEC4-A626FB3FA4DB}" sibTransId="{FB572E9D-6E7D-4F24-BC46-6695F64AF0FE}"/>
    <dgm:cxn modelId="{7188C6F5-2E34-4DC0-A3AC-A25FB6EC704A}" type="presOf" srcId="{A6A0502A-72A5-4FF0-9554-483DE17920A3}" destId="{0C60639E-14CF-4CE2-91EE-A005A121DD0F}" srcOrd="0" destOrd="1" presId="urn:microsoft.com/office/officeart/2005/8/layout/hList6"/>
    <dgm:cxn modelId="{E28A04BE-8AE5-4CB3-9659-2469BE145018}" type="presParOf" srcId="{A82DE258-BF61-467A-800B-020275F38906}" destId="{41BC54A0-BE4D-4214-BE37-7B564304FB94}" srcOrd="0" destOrd="0" presId="urn:microsoft.com/office/officeart/2005/8/layout/hList6"/>
    <dgm:cxn modelId="{0A850DF7-247B-416D-88A0-04CE4A549C6C}" type="presParOf" srcId="{A82DE258-BF61-467A-800B-020275F38906}" destId="{0C4CE607-4B26-4006-9EDD-3196DE54D616}" srcOrd="1" destOrd="0" presId="urn:microsoft.com/office/officeart/2005/8/layout/hList6"/>
    <dgm:cxn modelId="{27BA6060-F39E-41AC-96D5-16E45C45B1E4}" type="presParOf" srcId="{A82DE258-BF61-467A-800B-020275F38906}" destId="{D48384F8-944F-4152-B848-47A838B7DF6B}" srcOrd="2" destOrd="0" presId="urn:microsoft.com/office/officeart/2005/8/layout/hList6"/>
    <dgm:cxn modelId="{DF0B171F-E7DF-42EE-8329-D6CD7E650169}" type="presParOf" srcId="{A82DE258-BF61-467A-800B-020275F38906}" destId="{89B9E90D-9672-4221-8B7D-88D651A22B85}" srcOrd="3" destOrd="0" presId="urn:microsoft.com/office/officeart/2005/8/layout/hList6"/>
    <dgm:cxn modelId="{20C144EA-07C6-4576-B1C6-E55813927D9A}" type="presParOf" srcId="{A82DE258-BF61-467A-800B-020275F38906}" destId="{0C60639E-14CF-4CE2-91EE-A005A121DD0F}" srcOrd="4"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800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300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None</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1</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800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300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a:t>
          </a:r>
          <a:r>
            <a:rPr lang="en-GB" sz="1400" dirty="0" err="1"/>
            <a:t>MinMax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a:t>
          </a:r>
          <a:r>
            <a:rPr lang="en-GB" sz="1400" dirty="0" err="1"/>
            <a:t>ReLU</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1</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400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200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a:t>
          </a:r>
          <a:r>
            <a:rPr lang="en-GB" sz="1400" dirty="0" err="1"/>
            <a:t>MinMax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1</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800</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300</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7494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a:t>
          </a:r>
          <a:r>
            <a:rPr lang="en-GB" sz="1400" dirty="0" err="1"/>
            <a:t>MinMax</a:t>
          </a:r>
          <a:endParaRPr lang="en-GB"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=8</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pt>
    <dgm:pt modelId="{4ED7AFF4-3566-4048-9036-2BE8D62A95CA}" type="sibTrans" cxnId="{EE260F94-8532-4573-B9F2-8016FF8A7250}">
      <dgm:prSet/>
      <dgm:spPr/>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3" custScaleX="237893" custScaleY="113704"/>
      <dgm:spPr/>
    </dgm:pt>
    <dgm:pt modelId="{606D99FE-6A5F-4DE0-BA33-82732481D6F1}" type="pres">
      <dgm:prSet presAssocID="{F0129BAC-8170-4094-93E8-28492F76D5F4}" presName="rootConnector" presStyleLbl="node1" presStyleIdx="0" presStyleCnt="3"/>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9"/>
      <dgm:spPr/>
    </dgm:pt>
    <dgm:pt modelId="{A7FC56FA-B2F9-4BB5-BCC1-9301D8944F01}" type="pres">
      <dgm:prSet presAssocID="{B33C2130-6585-477A-B559-8D13A289FFF1}" presName="childText" presStyleLbl="bgAcc1" presStyleIdx="0" presStyleCnt="9" custScaleX="218600" custScaleY="56093">
        <dgm:presLayoutVars>
          <dgm:bulletEnabled val="1"/>
        </dgm:presLayoutVars>
      </dgm:prSet>
      <dgm:spPr/>
    </dgm:pt>
    <dgm:pt modelId="{D9CB381D-8DA9-4F39-BDD0-DD398FD354AA}" type="pres">
      <dgm:prSet presAssocID="{62407415-7EE1-4F1E-AD20-D69E30684767}" presName="Name13" presStyleLbl="parChTrans1D2" presStyleIdx="1" presStyleCnt="9"/>
      <dgm:spPr/>
    </dgm:pt>
    <dgm:pt modelId="{B0A29D63-5F71-4716-9ED5-9CC3B4156268}" type="pres">
      <dgm:prSet presAssocID="{7946E08C-B926-4845-9DE6-ACF25F00C50D}" presName="childText" presStyleLbl="bgAcc1" presStyleIdx="1" presStyleCnt="9" custScaleX="287439" custScaleY="134738">
        <dgm:presLayoutVars>
          <dgm:bulletEnabled val="1"/>
        </dgm:presLayoutVars>
      </dgm:prSet>
      <dgm:spPr/>
    </dgm:pt>
    <dgm:pt modelId="{233C8C7B-5007-421E-A0FB-948818B5EEA8}" type="pres">
      <dgm:prSet presAssocID="{98F40070-3983-4786-B19B-6200B54BA284}" presName="Name13" presStyleLbl="parChTrans1D2" presStyleIdx="2" presStyleCnt="9"/>
      <dgm:spPr/>
    </dgm:pt>
    <dgm:pt modelId="{104E02B9-BC12-4F91-A950-30D2BDCBE82C}" type="pres">
      <dgm:prSet presAssocID="{845CCEA2-9D40-4694-AF00-5D4BE01F8EE8}" presName="childText" presStyleLbl="bgAcc1" presStyleIdx="2" presStyleCnt="9" custScaleX="263314">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3" custScaleX="269917" custScaleY="110494"/>
      <dgm:spPr/>
    </dgm:pt>
    <dgm:pt modelId="{BE368008-4BA9-4531-A69F-D5F2E14B4E4C}" type="pres">
      <dgm:prSet presAssocID="{AF791B21-CCB5-4C5A-8089-70E514008870}" presName="rootConnector" presStyleLbl="node1" presStyleIdx="1" presStyleCnt="3"/>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9"/>
      <dgm:spPr/>
    </dgm:pt>
    <dgm:pt modelId="{E2BE079A-9F0A-47C3-92A3-069A5F5CC611}" type="pres">
      <dgm:prSet presAssocID="{8505D3CB-B72D-47D8-B483-6240ED2F658C}" presName="childText" presStyleLbl="bgAcc1" presStyleIdx="3" presStyleCnt="9" custScaleX="196801" custScaleY="98377" custLinFactNeighborX="3997" custLinFactNeighborY="-11348">
        <dgm:presLayoutVars>
          <dgm:bulletEnabled val="1"/>
        </dgm:presLayoutVars>
      </dgm:prSet>
      <dgm:spPr/>
    </dgm:pt>
    <dgm:pt modelId="{33C7BD18-8664-46BA-ADD2-3D1AB895F540}" type="pres">
      <dgm:prSet presAssocID="{030DE6C4-01E2-4F47-87DD-CF0E9EE43BE6}" presName="Name13" presStyleLbl="parChTrans1D2" presStyleIdx="4" presStyleCnt="9"/>
      <dgm:spPr/>
    </dgm:pt>
    <dgm:pt modelId="{AB239D17-1253-4F22-9611-C47D07EFDFE5}" type="pres">
      <dgm:prSet presAssocID="{4826F301-F244-4E61-B1D0-3B9B782E5874}" presName="childText" presStyleLbl="bgAcc1" presStyleIdx="4" presStyleCnt="9" custScaleX="199492" custScaleY="82124">
        <dgm:presLayoutVars>
          <dgm:bulletEnabled val="1"/>
        </dgm:presLayoutVars>
      </dgm:prSet>
      <dgm:spPr/>
    </dgm:pt>
    <dgm:pt modelId="{237EFC96-BE8F-45C4-8CC8-064176FD6E34}" type="pres">
      <dgm:prSet presAssocID="{CE08548A-074D-4C07-ABBA-A4BAFD037C65}" presName="Name13" presStyleLbl="parChTrans1D2" presStyleIdx="5" presStyleCnt="9"/>
      <dgm:spPr/>
    </dgm:pt>
    <dgm:pt modelId="{5D6D760C-CC43-4FC2-89C5-D8F27542CD9A}" type="pres">
      <dgm:prSet presAssocID="{A7629D20-A47A-4BAF-A154-FEEB3B76DB7A}" presName="childText" presStyleLbl="bgAcc1" presStyleIdx="5" presStyleCnt="9" custAng="0" custScaleX="229196" custScaleY="91384">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3" custScaleX="217203" custScaleY="105458" custLinFactNeighborX="3198" custLinFactNeighborY="-156"/>
      <dgm:spPr/>
    </dgm:pt>
    <dgm:pt modelId="{8707A1C9-82B9-4ED1-AE9B-2C787B9C1AFF}" type="pres">
      <dgm:prSet presAssocID="{852F23FE-4879-4E6A-B79D-112732F9B987}" presName="rootConnector" presStyleLbl="node1" presStyleIdx="2" presStyleCnt="3"/>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6" presStyleCnt="9"/>
      <dgm:spPr/>
    </dgm:pt>
    <dgm:pt modelId="{D42E8092-9196-4E17-9723-E1B9844811AA}" type="pres">
      <dgm:prSet presAssocID="{98D3DD1F-0E8C-4DEC-BED6-AC8C3D4D3562}" presName="childText" presStyleLbl="bgAcc1" presStyleIdx="6" presStyleCnt="9" custScaleX="247604">
        <dgm:presLayoutVars>
          <dgm:bulletEnabled val="1"/>
        </dgm:presLayoutVars>
      </dgm:prSet>
      <dgm:spPr/>
    </dgm:pt>
    <dgm:pt modelId="{3ABE32EC-F0FB-4D8E-9CED-5513BAE35AC0}" type="pres">
      <dgm:prSet presAssocID="{DA7DC3C8-4221-4D9E-B86D-3EC2E133CF52}" presName="Name13" presStyleLbl="parChTrans1D2" presStyleIdx="7" presStyleCnt="9"/>
      <dgm:spPr/>
    </dgm:pt>
    <dgm:pt modelId="{77239783-511B-4D4F-8676-2093B688C59C}" type="pres">
      <dgm:prSet presAssocID="{846AD478-14EA-4817-A28C-713CC1835811}" presName="childText" presStyleLbl="bgAcc1" presStyleIdx="7" presStyleCnt="9" custScaleX="249091">
        <dgm:presLayoutVars>
          <dgm:bulletEnabled val="1"/>
        </dgm:presLayoutVars>
      </dgm:prSet>
      <dgm:spPr/>
    </dgm:pt>
    <dgm:pt modelId="{B0BEA84D-F182-46FE-B7F4-299EC2EA3A5C}" type="pres">
      <dgm:prSet presAssocID="{FFC0D0F6-21F6-4C1F-9DA6-8ED6B9489D29}" presName="Name13" presStyleLbl="parChTrans1D2" presStyleIdx="8" presStyleCnt="9"/>
      <dgm:spPr/>
    </dgm:pt>
    <dgm:pt modelId="{CA8044FC-6B21-426E-AE7F-3F44559A30E1}" type="pres">
      <dgm:prSet presAssocID="{5EA49D40-8839-44D5-8580-D6A873E361A5}" presName="childText" presStyleLbl="bgAcc1" presStyleIdx="8" presStyleCnt="9" custScaleX="254328">
        <dgm:presLayoutVars>
          <dgm:bulletEnabled val="1"/>
        </dgm:presLayoutVars>
      </dgm:prSet>
      <dgm:spPr/>
    </dgm:pt>
  </dgm:ptLst>
  <dgm:cxnLst>
    <dgm:cxn modelId="{BE201D13-1F32-457D-BB2C-1BC84BDA14FE}" srcId="{AF791B21-CCB5-4C5A-8089-70E514008870}" destId="{A7629D20-A47A-4BAF-A154-FEEB3B76DB7A}" srcOrd="2"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C1D8EA21-F863-485A-B0BE-791F51E1C569}" type="presOf" srcId="{852F23FE-4879-4E6A-B79D-112732F9B987}" destId="{8707A1C9-82B9-4ED1-AE9B-2C787B9C1AFF}" srcOrd="1" destOrd="0" presId="urn:microsoft.com/office/officeart/2005/8/layout/hierarchy3"/>
    <dgm:cxn modelId="{1F171232-274A-4BBD-B2A7-6A5E22BDD585}" srcId="{F0129BAC-8170-4094-93E8-28492F76D5F4}" destId="{7946E08C-B926-4845-9DE6-ACF25F00C50D}" srcOrd="1" destOrd="0" parTransId="{62407415-7EE1-4F1E-AD20-D69E30684767}" sibTransId="{F7A754B3-7DC7-457F-AC64-6F510FB34D18}"/>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36173BAC-2B64-4AFC-A19D-7AC59B347CB8}" type="presParOf" srcId="{675C66A3-F08B-46A2-9286-EB5C58A63739}" destId="{237EFC96-BE8F-45C4-8CC8-064176FD6E34}" srcOrd="4" destOrd="0" presId="urn:microsoft.com/office/officeart/2005/8/layout/hierarchy3"/>
    <dgm:cxn modelId="{BE120B14-F711-4F04-B7EC-C28FB0193A00}" type="presParOf" srcId="{675C66A3-F08B-46A2-9286-EB5C58A63739}" destId="{5D6D760C-CC43-4FC2-89C5-D8F27542CD9A}" srcOrd="5"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32</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64</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divide datapoints by 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Sigmoid</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10</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t>
        <a:bodyPr/>
        <a:lstStyle/>
        <a:p>
          <a:endParaRPr lang="en-150"/>
        </a:p>
      </dgm:t>
    </dgm:pt>
    <dgm:pt modelId="{4ED7AFF4-3566-4048-9036-2BE8D62A95CA}" type="sibTrans" cxnId="{EE260F94-8532-4573-B9F2-8016FF8A7250}">
      <dgm:prSet/>
      <dgm:spPr/>
      <dgm:t>
        <a:bodyPr/>
        <a:lstStyle/>
        <a:p>
          <a:endParaRPr lang="en-150"/>
        </a:p>
      </dgm:t>
    </dgm:pt>
    <dgm:pt modelId="{64B5EB37-93F1-4664-93E8-5F369AF36818}">
      <dgm:prSet custT="1"/>
      <dgm:spPr/>
      <dgm:t>
        <a:bodyPr/>
        <a:lstStyle/>
        <a:p>
          <a:r>
            <a:rPr lang="en-GB" sz="1400" dirty="0"/>
            <a:t>hl3_neurons = 128 </a:t>
          </a:r>
          <a:endParaRPr lang="en-150" sz="1400" dirty="0"/>
        </a:p>
      </dgm:t>
    </dgm:pt>
    <dgm:pt modelId="{8976769D-2D3F-47C2-906F-45DB111A1233}" type="parTrans" cxnId="{FE680313-C1E5-4933-8DB6-5FFFBA8C4677}">
      <dgm:prSet/>
      <dgm:spPr/>
      <dgm:t>
        <a:bodyPr/>
        <a:lstStyle/>
        <a:p>
          <a:endParaRPr lang="en-150"/>
        </a:p>
      </dgm:t>
    </dgm:pt>
    <dgm:pt modelId="{A7AB1F76-7935-47D8-9735-92DD0AF4436C}" type="sibTrans" cxnId="{FE680313-C1E5-4933-8DB6-5FFFBA8C4677}">
      <dgm:prSet/>
      <dgm:spPr/>
      <dgm:t>
        <a:bodyPr/>
        <a:lstStyle/>
        <a:p>
          <a:endParaRPr lang="en-150"/>
        </a:p>
      </dgm:t>
    </dgm:pt>
    <dgm:pt modelId="{6270EF05-C33F-4D36-998B-A32EEB40D733}">
      <dgm:prSet custT="1"/>
      <dgm:spPr/>
      <dgm:t>
        <a:bodyPr/>
        <a:lstStyle/>
        <a:p>
          <a:r>
            <a:rPr lang="en-GB" sz="1600" dirty="0"/>
            <a:t>Convolution layers parameters</a:t>
          </a:r>
          <a:endParaRPr lang="en-150" sz="1600" dirty="0"/>
        </a:p>
      </dgm:t>
    </dgm:pt>
    <dgm:pt modelId="{DFB335EF-0B9A-466B-8D72-52F138C58CCD}" type="parTrans" cxnId="{86234B01-32C3-4599-874D-FAB28D52FA04}">
      <dgm:prSet/>
      <dgm:spPr/>
      <dgm:t>
        <a:bodyPr/>
        <a:lstStyle/>
        <a:p>
          <a:endParaRPr lang="en-150"/>
        </a:p>
      </dgm:t>
    </dgm:pt>
    <dgm:pt modelId="{F153568C-1858-4F7A-8016-DCAE03E33E93}" type="sibTrans" cxnId="{86234B01-32C3-4599-874D-FAB28D52FA04}">
      <dgm:prSet/>
      <dgm:spPr/>
      <dgm:t>
        <a:bodyPr/>
        <a:lstStyle/>
        <a:p>
          <a:endParaRPr lang="en-150"/>
        </a:p>
      </dgm:t>
    </dgm:pt>
    <dgm:pt modelId="{4ED60765-5B69-4C3D-A75D-602BB04F6DBC}">
      <dgm:prSet custT="1"/>
      <dgm:spPr/>
      <dgm:t>
        <a:bodyPr/>
        <a:lstStyle/>
        <a:p>
          <a:r>
            <a:rPr lang="en-GB" sz="1400" dirty="0"/>
            <a:t>Layer 1: </a:t>
          </a:r>
          <a:r>
            <a:rPr lang="en-GB" sz="1400" dirty="0" err="1"/>
            <a:t>kernel_size</a:t>
          </a:r>
          <a:r>
            <a:rPr lang="en-GB" sz="1400" dirty="0"/>
            <a:t> = 5, stride = 2, padding = 2 </a:t>
          </a:r>
          <a:endParaRPr lang="en-150" sz="1400" dirty="0"/>
        </a:p>
      </dgm:t>
    </dgm:pt>
    <dgm:pt modelId="{2A4741E7-1332-4D55-B376-9CB93C483898}" type="parTrans" cxnId="{2DB62C2C-00BD-455D-8C87-44022E0664C3}">
      <dgm:prSet/>
      <dgm:spPr/>
      <dgm:t>
        <a:bodyPr/>
        <a:lstStyle/>
        <a:p>
          <a:endParaRPr lang="en-150"/>
        </a:p>
      </dgm:t>
    </dgm:pt>
    <dgm:pt modelId="{848D2AC2-DCF9-40A0-A2CA-58C701FBCC52}" type="sibTrans" cxnId="{2DB62C2C-00BD-455D-8C87-44022E0664C3}">
      <dgm:prSet/>
      <dgm:spPr/>
      <dgm:t>
        <a:bodyPr/>
        <a:lstStyle/>
        <a:p>
          <a:endParaRPr lang="en-150"/>
        </a:p>
      </dgm:t>
    </dgm:pt>
    <dgm:pt modelId="{66EBE48E-597B-4C3D-A1EE-0ED73B342FAB}">
      <dgm:prSet/>
      <dgm:spPr/>
      <dgm:t>
        <a:bodyPr/>
        <a:lstStyle/>
        <a:p>
          <a:r>
            <a:rPr lang="en-GB" dirty="0"/>
            <a:t>Layer 2: </a:t>
          </a:r>
          <a:r>
            <a:rPr lang="en-GB" dirty="0" err="1"/>
            <a:t>kernel_size</a:t>
          </a:r>
          <a:r>
            <a:rPr lang="en-GB" dirty="0"/>
            <a:t> = 5, stride = 2, padding = 2 </a:t>
          </a:r>
          <a:endParaRPr lang="en-150" dirty="0"/>
        </a:p>
      </dgm:t>
    </dgm:pt>
    <dgm:pt modelId="{AE408A04-768C-48CD-BEF4-A9A9036765B8}" type="parTrans" cxnId="{AC3A4933-CFA2-445B-A906-5E6498CB40FA}">
      <dgm:prSet/>
      <dgm:spPr/>
      <dgm:t>
        <a:bodyPr/>
        <a:lstStyle/>
        <a:p>
          <a:endParaRPr lang="en-150"/>
        </a:p>
      </dgm:t>
    </dgm:pt>
    <dgm:pt modelId="{6E9924FC-2B15-4206-B2B5-2815B0166893}" type="sibTrans" cxnId="{AC3A4933-CFA2-445B-A906-5E6498CB40FA}">
      <dgm:prSet/>
      <dgm:spPr/>
      <dgm:t>
        <a:bodyPr/>
        <a:lstStyle/>
        <a:p>
          <a:endParaRPr lang="en-150"/>
        </a:p>
      </dgm:t>
    </dgm:pt>
    <dgm:pt modelId="{FA590E20-C293-4D3A-AC73-B83795D410A7}">
      <dgm:prSet/>
      <dgm:spPr/>
      <dgm:t>
        <a:bodyPr/>
        <a:lstStyle/>
        <a:p>
          <a:r>
            <a:rPr lang="en-GB" dirty="0"/>
            <a:t>Layer 3: </a:t>
          </a:r>
          <a:r>
            <a:rPr lang="en-GB" dirty="0" err="1"/>
            <a:t>kernel_size</a:t>
          </a:r>
          <a:r>
            <a:rPr lang="en-GB" dirty="0"/>
            <a:t> = 3, stride = 2, padding = 0 </a:t>
          </a:r>
          <a:endParaRPr lang="en-150" dirty="0"/>
        </a:p>
      </dgm:t>
    </dgm:pt>
    <dgm:pt modelId="{4E8C900D-413C-4B3B-A5C8-EEFF3A2DF9D9}" type="parTrans" cxnId="{96CA7552-75A0-4EE3-AAB3-AABDB25995B1}">
      <dgm:prSet/>
      <dgm:spPr/>
      <dgm:t>
        <a:bodyPr/>
        <a:lstStyle/>
        <a:p>
          <a:endParaRPr lang="en-150"/>
        </a:p>
      </dgm:t>
    </dgm:pt>
    <dgm:pt modelId="{5B78A61E-2D61-4627-8666-42E4654D50F8}" type="sibTrans" cxnId="{96CA7552-75A0-4EE3-AAB3-AABDB25995B1}">
      <dgm:prSet/>
      <dgm:spPr/>
      <dgm:t>
        <a:bodyPr/>
        <a:lstStyle/>
        <a:p>
          <a:endParaRPr lang="en-150"/>
        </a:p>
      </dgm:t>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4" custScaleX="410421" custScaleY="113704" custLinFactX="-95700" custLinFactNeighborX="-100000" custLinFactNeighborY="-421"/>
      <dgm:spPr/>
    </dgm:pt>
    <dgm:pt modelId="{606D99FE-6A5F-4DE0-BA33-82732481D6F1}" type="pres">
      <dgm:prSet presAssocID="{F0129BAC-8170-4094-93E8-28492F76D5F4}" presName="rootConnector" presStyleLbl="node1" presStyleIdx="0" presStyleCnt="4"/>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13"/>
      <dgm:spPr/>
    </dgm:pt>
    <dgm:pt modelId="{A7FC56FA-B2F9-4BB5-BCC1-9301D8944F01}" type="pres">
      <dgm:prSet presAssocID="{B33C2130-6585-477A-B559-8D13A289FFF1}" presName="childText" presStyleLbl="bgAcc1" presStyleIdx="0" presStyleCnt="13" custScaleX="297511" custScaleY="102879" custLinFactX="-34421" custLinFactNeighborX="-100000" custLinFactNeighborY="12361">
        <dgm:presLayoutVars>
          <dgm:bulletEnabled val="1"/>
        </dgm:presLayoutVars>
      </dgm:prSet>
      <dgm:spPr/>
    </dgm:pt>
    <dgm:pt modelId="{D9CB381D-8DA9-4F39-BDD0-DD398FD354AA}" type="pres">
      <dgm:prSet presAssocID="{62407415-7EE1-4F1E-AD20-D69E30684767}" presName="Name13" presStyleLbl="parChTrans1D2" presStyleIdx="1" presStyleCnt="13"/>
      <dgm:spPr/>
    </dgm:pt>
    <dgm:pt modelId="{B0A29D63-5F71-4716-9ED5-9CC3B4156268}" type="pres">
      <dgm:prSet presAssocID="{7946E08C-B926-4845-9DE6-ACF25F00C50D}" presName="childText" presStyleLbl="bgAcc1" presStyleIdx="1" presStyleCnt="13" custScaleX="373720" custScaleY="134738" custLinFactX="-60939" custLinFactNeighborX="-100000" custLinFactNeighborY="28867">
        <dgm:presLayoutVars>
          <dgm:bulletEnabled val="1"/>
        </dgm:presLayoutVars>
      </dgm:prSet>
      <dgm:spPr/>
    </dgm:pt>
    <dgm:pt modelId="{233C8C7B-5007-421E-A0FB-948818B5EEA8}" type="pres">
      <dgm:prSet presAssocID="{98F40070-3983-4786-B19B-6200B54BA284}" presName="Name13" presStyleLbl="parChTrans1D2" presStyleIdx="2" presStyleCnt="13"/>
      <dgm:spPr/>
    </dgm:pt>
    <dgm:pt modelId="{104E02B9-BC12-4F91-A950-30D2BDCBE82C}" type="pres">
      <dgm:prSet presAssocID="{845CCEA2-9D40-4694-AF00-5D4BE01F8EE8}" presName="childText" presStyleLbl="bgAcc1" presStyleIdx="2" presStyleCnt="13" custScaleX="263314" custLinFactX="-2013" custLinFactNeighborX="-100000" custLinFactNeighborY="40271">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4" custScaleX="415020" custScaleY="110494" custLinFactX="-45448" custLinFactNeighborX="-100000" custLinFactNeighborY="-266"/>
      <dgm:spPr/>
    </dgm:pt>
    <dgm:pt modelId="{BE368008-4BA9-4531-A69F-D5F2E14B4E4C}" type="pres">
      <dgm:prSet presAssocID="{AF791B21-CCB5-4C5A-8089-70E514008870}" presName="rootConnector" presStyleLbl="node1" presStyleIdx="1" presStyleCnt="4"/>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13"/>
      <dgm:spPr/>
    </dgm:pt>
    <dgm:pt modelId="{E2BE079A-9F0A-47C3-92A3-069A5F5CC611}" type="pres">
      <dgm:prSet presAssocID="{8505D3CB-B72D-47D8-B483-6240ED2F658C}" presName="childText" presStyleLbl="bgAcc1" presStyleIdx="3" presStyleCnt="13" custScaleX="246252" custScaleY="98377" custLinFactX="-71668" custLinFactNeighborX="-100000" custLinFactNeighborY="-22270">
        <dgm:presLayoutVars>
          <dgm:bulletEnabled val="1"/>
        </dgm:presLayoutVars>
      </dgm:prSet>
      <dgm:spPr/>
    </dgm:pt>
    <dgm:pt modelId="{33C7BD18-8664-46BA-ADD2-3D1AB895F540}" type="pres">
      <dgm:prSet presAssocID="{030DE6C4-01E2-4F47-87DD-CF0E9EE43BE6}" presName="Name13" presStyleLbl="parChTrans1D2" presStyleIdx="4" presStyleCnt="13"/>
      <dgm:spPr/>
    </dgm:pt>
    <dgm:pt modelId="{AB239D17-1253-4F22-9611-C47D07EFDFE5}" type="pres">
      <dgm:prSet presAssocID="{4826F301-F244-4E61-B1D0-3B9B782E5874}" presName="childText" presStyleLbl="bgAcc1" presStyleIdx="4" presStyleCnt="13" custScaleX="279692" custScaleY="100909" custLinFactX="-74381" custLinFactNeighborX="-100000" custLinFactNeighborY="-17689">
        <dgm:presLayoutVars>
          <dgm:bulletEnabled val="1"/>
        </dgm:presLayoutVars>
      </dgm:prSet>
      <dgm:spPr/>
    </dgm:pt>
    <dgm:pt modelId="{C7F23D88-0D3E-4723-8DEC-642C523D3870}" type="pres">
      <dgm:prSet presAssocID="{8976769D-2D3F-47C2-906F-45DB111A1233}" presName="Name13" presStyleLbl="parChTrans1D2" presStyleIdx="5" presStyleCnt="13"/>
      <dgm:spPr/>
    </dgm:pt>
    <dgm:pt modelId="{1419179C-35C2-40B7-8ABA-4BB34F613D45}" type="pres">
      <dgm:prSet presAssocID="{64B5EB37-93F1-4664-93E8-5F369AF36818}" presName="childText" presStyleLbl="bgAcc1" presStyleIdx="5" presStyleCnt="13" custScaleX="304007" custScaleY="105840" custLinFactX="-69984" custLinFactNeighborX="-100000" custLinFactNeighborY="-2667">
        <dgm:presLayoutVars>
          <dgm:bulletEnabled val="1"/>
        </dgm:presLayoutVars>
      </dgm:prSet>
      <dgm:spPr/>
    </dgm:pt>
    <dgm:pt modelId="{237EFC96-BE8F-45C4-8CC8-064176FD6E34}" type="pres">
      <dgm:prSet presAssocID="{CE08548A-074D-4C07-ABBA-A4BAFD037C65}" presName="Name13" presStyleLbl="parChTrans1D2" presStyleIdx="6" presStyleCnt="13"/>
      <dgm:spPr/>
    </dgm:pt>
    <dgm:pt modelId="{5D6D760C-CC43-4FC2-89C5-D8F27542CD9A}" type="pres">
      <dgm:prSet presAssocID="{A7629D20-A47A-4BAF-A154-FEEB3B76DB7A}" presName="childText" presStyleLbl="bgAcc1" presStyleIdx="6" presStyleCnt="13" custAng="0" custScaleX="299011" custScaleY="82651" custLinFactX="-64762" custLinFactNeighborX="-100000" custLinFactNeighborY="-9051">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4" custScaleX="235224" custScaleY="126419" custLinFactX="-57546" custLinFactNeighborX="-100000" custLinFactNeighborY="-266"/>
      <dgm:spPr/>
    </dgm:pt>
    <dgm:pt modelId="{8707A1C9-82B9-4ED1-AE9B-2C787B9C1AFF}" type="pres">
      <dgm:prSet presAssocID="{852F23FE-4879-4E6A-B79D-112732F9B987}" presName="rootConnector" presStyleLbl="node1" presStyleIdx="2" presStyleCnt="4"/>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7" presStyleCnt="13"/>
      <dgm:spPr/>
    </dgm:pt>
    <dgm:pt modelId="{D42E8092-9196-4E17-9723-E1B9844811AA}" type="pres">
      <dgm:prSet presAssocID="{98D3DD1F-0E8C-4DEC-BED6-AC8C3D4D3562}" presName="childText" presStyleLbl="bgAcc1" presStyleIdx="7" presStyleCnt="13" custScaleX="247604" custLinFactX="-57178" custLinFactNeighborX="-100000" custLinFactNeighborY="24925">
        <dgm:presLayoutVars>
          <dgm:bulletEnabled val="1"/>
        </dgm:presLayoutVars>
      </dgm:prSet>
      <dgm:spPr/>
    </dgm:pt>
    <dgm:pt modelId="{3ABE32EC-F0FB-4D8E-9CED-5513BAE35AC0}" type="pres">
      <dgm:prSet presAssocID="{DA7DC3C8-4221-4D9E-B86D-3EC2E133CF52}" presName="Name13" presStyleLbl="parChTrans1D2" presStyleIdx="8" presStyleCnt="13"/>
      <dgm:spPr/>
    </dgm:pt>
    <dgm:pt modelId="{77239783-511B-4D4F-8676-2093B688C59C}" type="pres">
      <dgm:prSet presAssocID="{846AD478-14EA-4817-A28C-713CC1835811}" presName="childText" presStyleLbl="bgAcc1" presStyleIdx="8" presStyleCnt="13" custScaleX="249091" custScaleY="163009" custLinFactX="-50697" custLinFactNeighborX="-100000" custLinFactNeighborY="34949">
        <dgm:presLayoutVars>
          <dgm:bulletEnabled val="1"/>
        </dgm:presLayoutVars>
      </dgm:prSet>
      <dgm:spPr/>
    </dgm:pt>
    <dgm:pt modelId="{B0BEA84D-F182-46FE-B7F4-299EC2EA3A5C}" type="pres">
      <dgm:prSet presAssocID="{FFC0D0F6-21F6-4C1F-9DA6-8ED6B9489D29}" presName="Name13" presStyleLbl="parChTrans1D2" presStyleIdx="9" presStyleCnt="13"/>
      <dgm:spPr/>
    </dgm:pt>
    <dgm:pt modelId="{CA8044FC-6B21-426E-AE7F-3F44559A30E1}" type="pres">
      <dgm:prSet presAssocID="{5EA49D40-8839-44D5-8580-D6A873E361A5}" presName="childText" presStyleLbl="bgAcc1" presStyleIdx="9" presStyleCnt="13" custScaleX="254328" custLinFactX="-60419" custLinFactNeighborX="-100000" custLinFactNeighborY="86134">
        <dgm:presLayoutVars>
          <dgm:bulletEnabled val="1"/>
        </dgm:presLayoutVars>
      </dgm:prSet>
      <dgm:spPr/>
    </dgm:pt>
    <dgm:pt modelId="{1BEB855F-0F76-4E4A-BB0E-E10B23786BFF}" type="pres">
      <dgm:prSet presAssocID="{6270EF05-C33F-4D36-998B-A32EEB40D733}" presName="root" presStyleCnt="0"/>
      <dgm:spPr/>
    </dgm:pt>
    <dgm:pt modelId="{EFB3DDFD-98BC-42B9-8F7A-DA9894995A94}" type="pres">
      <dgm:prSet presAssocID="{6270EF05-C33F-4D36-998B-A32EEB40D733}" presName="rootComposite" presStyleCnt="0"/>
      <dgm:spPr/>
    </dgm:pt>
    <dgm:pt modelId="{B36350B6-8144-4BAE-B8E4-0EB63CDFAA94}" type="pres">
      <dgm:prSet presAssocID="{6270EF05-C33F-4D36-998B-A32EEB40D733}" presName="rootText" presStyleLbl="node1" presStyleIdx="3" presStyleCnt="4" custScaleX="293923" custScaleY="105185" custLinFactNeighborX="-93335" custLinFactNeighborY="4103"/>
      <dgm:spPr/>
    </dgm:pt>
    <dgm:pt modelId="{11DD32FA-9074-4E5D-B635-D08D3972B406}" type="pres">
      <dgm:prSet presAssocID="{6270EF05-C33F-4D36-998B-A32EEB40D733}" presName="rootConnector" presStyleLbl="node1" presStyleIdx="3" presStyleCnt="4"/>
      <dgm:spPr/>
    </dgm:pt>
    <dgm:pt modelId="{B329DF71-FCE5-4D42-A4A7-4FB91082676F}" type="pres">
      <dgm:prSet presAssocID="{6270EF05-C33F-4D36-998B-A32EEB40D733}" presName="childShape" presStyleCnt="0"/>
      <dgm:spPr/>
    </dgm:pt>
    <dgm:pt modelId="{2037E877-B48C-43FE-AFBA-927EEC12693B}" type="pres">
      <dgm:prSet presAssocID="{2A4741E7-1332-4D55-B376-9CB93C483898}" presName="Name13" presStyleLbl="parChTrans1D2" presStyleIdx="10" presStyleCnt="13"/>
      <dgm:spPr/>
    </dgm:pt>
    <dgm:pt modelId="{07F7A1D7-6CF9-427F-9568-AB1A076A4F8C}" type="pres">
      <dgm:prSet presAssocID="{4ED60765-5B69-4C3D-A75D-602BB04F6DBC}" presName="childText" presStyleLbl="bgAcc1" presStyleIdx="10" presStyleCnt="13" custScaleX="373156" custScaleY="115556">
        <dgm:presLayoutVars>
          <dgm:bulletEnabled val="1"/>
        </dgm:presLayoutVars>
      </dgm:prSet>
      <dgm:spPr/>
    </dgm:pt>
    <dgm:pt modelId="{3859331B-2CD7-4E02-910A-052C3D18433C}" type="pres">
      <dgm:prSet presAssocID="{AE408A04-768C-48CD-BEF4-A9A9036765B8}" presName="Name13" presStyleLbl="parChTrans1D2" presStyleIdx="11" presStyleCnt="13"/>
      <dgm:spPr/>
    </dgm:pt>
    <dgm:pt modelId="{EBB5E154-153D-48A2-B740-4A5F9C59F50F}" type="pres">
      <dgm:prSet presAssocID="{66EBE48E-597B-4C3D-A1EE-0ED73B342FAB}" presName="childText" presStyleLbl="bgAcc1" presStyleIdx="11" presStyleCnt="13" custScaleX="375871" custScaleY="117371" custLinFactNeighborX="-1620" custLinFactNeighborY="-6448">
        <dgm:presLayoutVars>
          <dgm:bulletEnabled val="1"/>
        </dgm:presLayoutVars>
      </dgm:prSet>
      <dgm:spPr/>
    </dgm:pt>
    <dgm:pt modelId="{24DAA38A-FADF-4EF1-9018-25120AB98D3D}" type="pres">
      <dgm:prSet presAssocID="{4E8C900D-413C-4B3B-A5C8-EEFF3A2DF9D9}" presName="Name13" presStyleLbl="parChTrans1D2" presStyleIdx="12" presStyleCnt="13"/>
      <dgm:spPr/>
    </dgm:pt>
    <dgm:pt modelId="{F115F2E2-CEF3-401C-BC80-5EE850F25017}" type="pres">
      <dgm:prSet presAssocID="{FA590E20-C293-4D3A-AC73-B83795D410A7}" presName="childText" presStyleLbl="bgAcc1" presStyleIdx="12" presStyleCnt="13" custScaleX="374732" custScaleY="112857" custLinFactNeighborX="8102" custLinFactNeighborY="-2593">
        <dgm:presLayoutVars>
          <dgm:bulletEnabled val="1"/>
        </dgm:presLayoutVars>
      </dgm:prSet>
      <dgm:spPr/>
    </dgm:pt>
  </dgm:ptLst>
  <dgm:cxnLst>
    <dgm:cxn modelId="{86234B01-32C3-4599-874D-FAB28D52FA04}" srcId="{D450D091-1C7D-4FBE-9955-A2A6B00DA404}" destId="{6270EF05-C33F-4D36-998B-A32EEB40D733}" srcOrd="3" destOrd="0" parTransId="{DFB335EF-0B9A-466B-8D72-52F138C58CCD}" sibTransId="{F153568C-1858-4F7A-8016-DCAE03E33E93}"/>
    <dgm:cxn modelId="{406CAD09-9ABE-4E33-BE7A-C4E9A2C913EE}" type="presOf" srcId="{AE408A04-768C-48CD-BEF4-A9A9036765B8}" destId="{3859331B-2CD7-4E02-910A-052C3D18433C}" srcOrd="0" destOrd="0" presId="urn:microsoft.com/office/officeart/2005/8/layout/hierarchy3"/>
    <dgm:cxn modelId="{EA3F500F-BA46-4A45-A84E-BD1C7ECBB558}" type="presOf" srcId="{8976769D-2D3F-47C2-906F-45DB111A1233}" destId="{C7F23D88-0D3E-4723-8DEC-642C523D3870}" srcOrd="0" destOrd="0" presId="urn:microsoft.com/office/officeart/2005/8/layout/hierarchy3"/>
    <dgm:cxn modelId="{FE680313-C1E5-4933-8DB6-5FFFBA8C4677}" srcId="{AF791B21-CCB5-4C5A-8089-70E514008870}" destId="{64B5EB37-93F1-4664-93E8-5F369AF36818}" srcOrd="2" destOrd="0" parTransId="{8976769D-2D3F-47C2-906F-45DB111A1233}" sibTransId="{A7AB1F76-7935-47D8-9735-92DD0AF4436C}"/>
    <dgm:cxn modelId="{BE201D13-1F32-457D-BB2C-1BC84BDA14FE}" srcId="{AF791B21-CCB5-4C5A-8089-70E514008870}" destId="{A7629D20-A47A-4BAF-A154-FEEB3B76DB7A}" srcOrd="3"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205B0C1F-8F3F-45BA-853F-CDF8786EF565}" type="presOf" srcId="{FA590E20-C293-4D3A-AC73-B83795D410A7}" destId="{F115F2E2-CEF3-401C-BC80-5EE850F25017}" srcOrd="0" destOrd="0" presId="urn:microsoft.com/office/officeart/2005/8/layout/hierarchy3"/>
    <dgm:cxn modelId="{C1D8EA21-F863-485A-B0BE-791F51E1C569}" type="presOf" srcId="{852F23FE-4879-4E6A-B79D-112732F9B987}" destId="{8707A1C9-82B9-4ED1-AE9B-2C787B9C1AFF}" srcOrd="1" destOrd="0" presId="urn:microsoft.com/office/officeart/2005/8/layout/hierarchy3"/>
    <dgm:cxn modelId="{BEDA2127-3A0D-42D0-800A-0559F6EE49A3}" type="presOf" srcId="{2A4741E7-1332-4D55-B376-9CB93C483898}" destId="{2037E877-B48C-43FE-AFBA-927EEC12693B}" srcOrd="0" destOrd="0" presId="urn:microsoft.com/office/officeart/2005/8/layout/hierarchy3"/>
    <dgm:cxn modelId="{2DB62C2C-00BD-455D-8C87-44022E0664C3}" srcId="{6270EF05-C33F-4D36-998B-A32EEB40D733}" destId="{4ED60765-5B69-4C3D-A75D-602BB04F6DBC}" srcOrd="0" destOrd="0" parTransId="{2A4741E7-1332-4D55-B376-9CB93C483898}" sibTransId="{848D2AC2-DCF9-40A0-A2CA-58C701FBCC52}"/>
    <dgm:cxn modelId="{1F171232-274A-4BBD-B2A7-6A5E22BDD585}" srcId="{F0129BAC-8170-4094-93E8-28492F76D5F4}" destId="{7946E08C-B926-4845-9DE6-ACF25F00C50D}" srcOrd="1" destOrd="0" parTransId="{62407415-7EE1-4F1E-AD20-D69E30684767}" sibTransId="{F7A754B3-7DC7-457F-AC64-6F510FB34D18}"/>
    <dgm:cxn modelId="{AC3A4933-CFA2-445B-A906-5E6498CB40FA}" srcId="{6270EF05-C33F-4D36-998B-A32EEB40D733}" destId="{66EBE48E-597B-4C3D-A1EE-0ED73B342FAB}" srcOrd="1" destOrd="0" parTransId="{AE408A04-768C-48CD-BEF4-A9A9036765B8}" sibTransId="{6E9924FC-2B15-4206-B2B5-2815B0166893}"/>
    <dgm:cxn modelId="{55954B34-780B-4D75-9DFB-8A6B2A4A3496}" type="presOf" srcId="{6270EF05-C33F-4D36-998B-A32EEB40D733}" destId="{B36350B6-8144-4BAE-B8E4-0EB63CDFAA94}" srcOrd="0" destOrd="0" presId="urn:microsoft.com/office/officeart/2005/8/layout/hierarchy3"/>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DB93486B-2750-4225-BA00-66BDDF3C7167}" type="presOf" srcId="{4ED60765-5B69-4C3D-A75D-602BB04F6DBC}" destId="{07F7A1D7-6CF9-427F-9568-AB1A076A4F8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96CA7552-75A0-4EE3-AAB3-AABDB25995B1}" srcId="{6270EF05-C33F-4D36-998B-A32EEB40D733}" destId="{FA590E20-C293-4D3A-AC73-B83795D410A7}" srcOrd="2" destOrd="0" parTransId="{4E8C900D-413C-4B3B-A5C8-EEFF3A2DF9D9}" sibTransId="{5B78A61E-2D61-4627-8666-42E4654D50F8}"/>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03FDA55A-2D68-4046-A2F2-D32FD81C58C1}" type="presOf" srcId="{64B5EB37-93F1-4664-93E8-5F369AF36818}" destId="{1419179C-35C2-40B7-8ABA-4BB34F613D45}"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407C1083-9CD3-4251-87BB-8842B7FC4125}" type="presOf" srcId="{66EBE48E-597B-4C3D-A1EE-0ED73B342FAB}" destId="{EBB5E154-153D-48A2-B740-4A5F9C59F50F}"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6E53489B-27CC-48E3-BA03-298D2C505C22}" type="presOf" srcId="{6270EF05-C33F-4D36-998B-A32EEB40D733}" destId="{11DD32FA-9074-4E5D-B635-D08D3972B406}" srcOrd="1"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16AFB9B8-EE5F-4E7B-8604-E4DDFCC2F11B}" type="presOf" srcId="{4E8C900D-413C-4B3B-A5C8-EEFF3A2DF9D9}" destId="{24DAA38A-FADF-4EF1-9018-25120AB98D3D}"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605BE955-30DD-4C1D-A62A-A41BE6AD5AB5}" type="presParOf" srcId="{675C66A3-F08B-46A2-9286-EB5C58A63739}" destId="{C7F23D88-0D3E-4723-8DEC-642C523D3870}" srcOrd="4" destOrd="0" presId="urn:microsoft.com/office/officeart/2005/8/layout/hierarchy3"/>
    <dgm:cxn modelId="{8C76ADA2-2BC9-4A44-A497-E1DF2AB29245}" type="presParOf" srcId="{675C66A3-F08B-46A2-9286-EB5C58A63739}" destId="{1419179C-35C2-40B7-8ABA-4BB34F613D45}" srcOrd="5" destOrd="0" presId="urn:microsoft.com/office/officeart/2005/8/layout/hierarchy3"/>
    <dgm:cxn modelId="{36173BAC-2B64-4AFC-A19D-7AC59B347CB8}" type="presParOf" srcId="{675C66A3-F08B-46A2-9286-EB5C58A63739}" destId="{237EFC96-BE8F-45C4-8CC8-064176FD6E34}" srcOrd="6" destOrd="0" presId="urn:microsoft.com/office/officeart/2005/8/layout/hierarchy3"/>
    <dgm:cxn modelId="{BE120B14-F711-4F04-B7EC-C28FB0193A00}" type="presParOf" srcId="{675C66A3-F08B-46A2-9286-EB5C58A63739}" destId="{5D6D760C-CC43-4FC2-89C5-D8F27542CD9A}" srcOrd="7"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 modelId="{610BAA01-6205-4FAA-82E7-0179140B2407}" type="presParOf" srcId="{A20FDA6A-14FB-44F4-9067-0827D4DEBDCD}" destId="{1BEB855F-0F76-4E4A-BB0E-E10B23786BFF}" srcOrd="3" destOrd="0" presId="urn:microsoft.com/office/officeart/2005/8/layout/hierarchy3"/>
    <dgm:cxn modelId="{86A23891-1403-400A-9CF6-9812A73EE741}" type="presParOf" srcId="{1BEB855F-0F76-4E4A-BB0E-E10B23786BFF}" destId="{EFB3DDFD-98BC-42B9-8F7A-DA9894995A94}" srcOrd="0" destOrd="0" presId="urn:microsoft.com/office/officeart/2005/8/layout/hierarchy3"/>
    <dgm:cxn modelId="{67276789-C2D6-4BF1-8F50-66002A7F7ECB}" type="presParOf" srcId="{EFB3DDFD-98BC-42B9-8F7A-DA9894995A94}" destId="{B36350B6-8144-4BAE-B8E4-0EB63CDFAA94}" srcOrd="0" destOrd="0" presId="urn:microsoft.com/office/officeart/2005/8/layout/hierarchy3"/>
    <dgm:cxn modelId="{A2CF37D0-5D17-49C7-BCA7-245637A426DD}" type="presParOf" srcId="{EFB3DDFD-98BC-42B9-8F7A-DA9894995A94}" destId="{11DD32FA-9074-4E5D-B635-D08D3972B406}" srcOrd="1" destOrd="0" presId="urn:microsoft.com/office/officeart/2005/8/layout/hierarchy3"/>
    <dgm:cxn modelId="{25DEE90A-D928-41A7-86E6-9F40F796A475}" type="presParOf" srcId="{1BEB855F-0F76-4E4A-BB0E-E10B23786BFF}" destId="{B329DF71-FCE5-4D42-A4A7-4FB91082676F}" srcOrd="1" destOrd="0" presId="urn:microsoft.com/office/officeart/2005/8/layout/hierarchy3"/>
    <dgm:cxn modelId="{2BAF4087-C4BE-4347-98BA-4BF7B9F7FD35}" type="presParOf" srcId="{B329DF71-FCE5-4D42-A4A7-4FB91082676F}" destId="{2037E877-B48C-43FE-AFBA-927EEC12693B}" srcOrd="0" destOrd="0" presId="urn:microsoft.com/office/officeart/2005/8/layout/hierarchy3"/>
    <dgm:cxn modelId="{604AE7C9-1307-4ABD-999A-30F0E38CC7B4}" type="presParOf" srcId="{B329DF71-FCE5-4D42-A4A7-4FB91082676F}" destId="{07F7A1D7-6CF9-427F-9568-AB1A076A4F8C}" srcOrd="1" destOrd="0" presId="urn:microsoft.com/office/officeart/2005/8/layout/hierarchy3"/>
    <dgm:cxn modelId="{7BD9D4B7-CA9C-47F2-B3C0-6DA2EC5865E0}" type="presParOf" srcId="{B329DF71-FCE5-4D42-A4A7-4FB91082676F}" destId="{3859331B-2CD7-4E02-910A-052C3D18433C}" srcOrd="2" destOrd="0" presId="urn:microsoft.com/office/officeart/2005/8/layout/hierarchy3"/>
    <dgm:cxn modelId="{D53C5FC4-6C7E-48C4-B930-3456B71555F5}" type="presParOf" srcId="{B329DF71-FCE5-4D42-A4A7-4FB91082676F}" destId="{EBB5E154-153D-48A2-B740-4A5F9C59F50F}" srcOrd="3" destOrd="0" presId="urn:microsoft.com/office/officeart/2005/8/layout/hierarchy3"/>
    <dgm:cxn modelId="{42B0B0F3-43BE-44CB-9F0D-CEE0B21DEA05}" type="presParOf" srcId="{B329DF71-FCE5-4D42-A4A7-4FB91082676F}" destId="{24DAA38A-FADF-4EF1-9018-25120AB98D3D}" srcOrd="4" destOrd="0" presId="urn:microsoft.com/office/officeart/2005/8/layout/hierarchy3"/>
    <dgm:cxn modelId="{1A42EE2E-00FD-427C-8767-E8F9BA65A995}" type="presParOf" srcId="{B329DF71-FCE5-4D42-A4A7-4FB91082676F}" destId="{F115F2E2-CEF3-401C-BC80-5EE850F25017}"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66D5BB-BC72-4C93-BF74-33441805F9E1}"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5F1E6F06-397F-40CE-B48F-357027BAFC26}">
      <dgm:prSet phldrT="[Text]" custT="1"/>
      <dgm:spPr/>
      <dgm:t>
        <a:bodyPr/>
        <a:lstStyle/>
        <a:p>
          <a:r>
            <a:rPr lang="en-GB" sz="2400" dirty="0"/>
            <a:t>Machine learning</a:t>
          </a:r>
          <a:endParaRPr lang="en-150" sz="2400" dirty="0"/>
        </a:p>
      </dgm:t>
    </dgm:pt>
    <dgm:pt modelId="{B06AD585-4891-49DA-A77E-200BDB4E59B2}" type="parTrans" cxnId="{9EB47357-303D-4E1A-ACD4-3F3E26E7F8F8}">
      <dgm:prSet/>
      <dgm:spPr/>
      <dgm:t>
        <a:bodyPr/>
        <a:lstStyle/>
        <a:p>
          <a:endParaRPr lang="en-150"/>
        </a:p>
      </dgm:t>
    </dgm:pt>
    <dgm:pt modelId="{D37517CF-05FD-41FD-A9C1-2E2C937FC62A}" type="sibTrans" cxnId="{9EB47357-303D-4E1A-ACD4-3F3E26E7F8F8}">
      <dgm:prSet/>
      <dgm:spPr/>
      <dgm:t>
        <a:bodyPr/>
        <a:lstStyle/>
        <a:p>
          <a:endParaRPr lang="en-150"/>
        </a:p>
      </dgm:t>
    </dgm:pt>
    <dgm:pt modelId="{14C1F896-C423-402D-B9AC-DC52C4C37E9F}">
      <dgm:prSet phldrT="[Text]" custT="1"/>
      <dgm:spPr/>
      <dgm:t>
        <a:bodyPr/>
        <a:lstStyle/>
        <a:p>
          <a:r>
            <a:rPr lang="en-GB" sz="1800" dirty="0"/>
            <a:t>The process in which a computer program learns by itself how to perform a task from given data. In this process, the program adjusts to the needs of the given goal and improves its performance by experience. </a:t>
          </a:r>
          <a:endParaRPr lang="en-150" sz="1800" dirty="0"/>
        </a:p>
      </dgm:t>
    </dgm:pt>
    <dgm:pt modelId="{F2D33BD8-EAFB-4458-A746-279F2F578D61}" type="parTrans" cxnId="{C3DEC8DF-85D9-48EB-B32D-C76EEE74E0FF}">
      <dgm:prSet/>
      <dgm:spPr/>
      <dgm:t>
        <a:bodyPr/>
        <a:lstStyle/>
        <a:p>
          <a:endParaRPr lang="en-150"/>
        </a:p>
      </dgm:t>
    </dgm:pt>
    <dgm:pt modelId="{558F583F-ACFF-416D-B5E0-F27D88B4A313}" type="sibTrans" cxnId="{C3DEC8DF-85D9-48EB-B32D-C76EEE74E0FF}">
      <dgm:prSet/>
      <dgm:spPr/>
      <dgm:t>
        <a:bodyPr/>
        <a:lstStyle/>
        <a:p>
          <a:endParaRPr lang="en-150"/>
        </a:p>
      </dgm:t>
    </dgm:pt>
    <dgm:pt modelId="{1EC257C7-AF83-4E73-B374-1271CD824509}">
      <dgm:prSet phldrT="[Text]" custT="1"/>
      <dgm:spPr/>
      <dgm:t>
        <a:bodyPr/>
        <a:lstStyle/>
        <a:p>
          <a:r>
            <a:rPr lang="en-GB" sz="2400" dirty="0"/>
            <a:t>Clustering</a:t>
          </a:r>
          <a:endParaRPr lang="en-150" sz="2400" dirty="0"/>
        </a:p>
      </dgm:t>
    </dgm:pt>
    <dgm:pt modelId="{9849A92D-034F-4528-B5C5-4EC50A5D5861}" type="parTrans" cxnId="{708522C7-4579-4A33-93BB-6509F681187E}">
      <dgm:prSet/>
      <dgm:spPr/>
      <dgm:t>
        <a:bodyPr/>
        <a:lstStyle/>
        <a:p>
          <a:endParaRPr lang="en-150"/>
        </a:p>
      </dgm:t>
    </dgm:pt>
    <dgm:pt modelId="{130816A6-540C-4B31-B772-94A836F68E98}" type="sibTrans" cxnId="{708522C7-4579-4A33-93BB-6509F681187E}">
      <dgm:prSet/>
      <dgm:spPr/>
      <dgm:t>
        <a:bodyPr/>
        <a:lstStyle/>
        <a:p>
          <a:endParaRPr lang="en-150"/>
        </a:p>
      </dgm:t>
    </dgm:pt>
    <dgm:pt modelId="{C7012DCA-1D26-4D7B-A1A1-A7447DE479DD}">
      <dgm:prSet phldrT="[Text]" custT="1"/>
      <dgm:spPr/>
      <dgm:t>
        <a:bodyPr/>
        <a:lstStyle/>
        <a:p>
          <a:r>
            <a:rPr lang="en-GB" sz="1800" dirty="0"/>
            <a:t>The unsupervised process of assigning labels to unlabelled elements. The purpose of clustering algorithms is to group data points together in clusters. </a:t>
          </a:r>
          <a:endParaRPr lang="en-150" sz="1800" dirty="0"/>
        </a:p>
      </dgm:t>
    </dgm:pt>
    <dgm:pt modelId="{383156DF-FC4A-47CA-B159-09BBFF1D2807}" type="parTrans" cxnId="{84E05899-D119-4F77-8EDC-0403A8B0C4FB}">
      <dgm:prSet/>
      <dgm:spPr/>
      <dgm:t>
        <a:bodyPr/>
        <a:lstStyle/>
        <a:p>
          <a:endParaRPr lang="en-150"/>
        </a:p>
      </dgm:t>
    </dgm:pt>
    <dgm:pt modelId="{C47E8187-1551-4874-9B92-839E39A7871A}" type="sibTrans" cxnId="{84E05899-D119-4F77-8EDC-0403A8B0C4FB}">
      <dgm:prSet/>
      <dgm:spPr/>
      <dgm:t>
        <a:bodyPr/>
        <a:lstStyle/>
        <a:p>
          <a:endParaRPr lang="en-150"/>
        </a:p>
      </dgm:t>
    </dgm:pt>
    <dgm:pt modelId="{FA93A280-CF67-4119-A962-2B04FAB33FED}">
      <dgm:prSet phldrT="[Text]" custT="1"/>
      <dgm:spPr>
        <a:blipFill>
          <a:blip xmlns:r="http://schemas.openxmlformats.org/officeDocument/2006/relationships" r:embed="rId1"/>
          <a:stretch>
            <a:fillRect l="-481"/>
          </a:stretch>
        </a:blipFill>
      </dgm:spPr>
      <dgm:t>
        <a:bodyPr/>
        <a:lstStyle/>
        <a:p>
          <a:r>
            <a:rPr lang="en-150">
              <a:noFill/>
            </a:rPr>
            <a:t> </a:t>
          </a:r>
        </a:p>
      </dgm:t>
    </dgm:pt>
    <dgm:pt modelId="{63F62E55-14E8-40EC-BE51-E47B5CA66448}" type="parTrans" cxnId="{BD83B604-7019-49B8-AE9B-47DAEDB26F3B}">
      <dgm:prSet/>
      <dgm:spPr/>
      <dgm:t>
        <a:bodyPr/>
        <a:lstStyle/>
        <a:p>
          <a:endParaRPr lang="en-150"/>
        </a:p>
      </dgm:t>
    </dgm:pt>
    <dgm:pt modelId="{38B2C30D-1FCC-4EDA-82E8-6025A85F944A}" type="sibTrans" cxnId="{BD83B604-7019-49B8-AE9B-47DAEDB26F3B}">
      <dgm:prSet/>
      <dgm:spPr/>
      <dgm:t>
        <a:bodyPr/>
        <a:lstStyle/>
        <a:p>
          <a:endParaRPr lang="en-150"/>
        </a:p>
      </dgm:t>
    </dgm:pt>
    <dgm:pt modelId="{A6A0502A-72A5-4FF0-9554-483DE17920A3}">
      <dgm:prSet phldrT="[Text]" custT="1"/>
      <dgm:spPr/>
      <dgm:t>
        <a:bodyPr/>
        <a:lstStyle/>
        <a:p>
          <a:r>
            <a:rPr lang="en-150">
              <a:noFill/>
            </a:rPr>
            <a:t> </a:t>
          </a:r>
        </a:p>
      </dgm:t>
    </dgm:pt>
    <dgm:pt modelId="{25431AC0-64F6-4254-B612-4DE8B956D68A}" type="parTrans" cxnId="{3A21BDEA-2107-40FF-B467-1F4ABEAF9763}">
      <dgm:prSet/>
      <dgm:spPr/>
      <dgm:t>
        <a:bodyPr/>
        <a:lstStyle/>
        <a:p>
          <a:endParaRPr lang="en-150"/>
        </a:p>
      </dgm:t>
    </dgm:pt>
    <dgm:pt modelId="{31557A11-F2AE-4853-AE1A-BA988DCB365D}" type="sibTrans" cxnId="{3A21BDEA-2107-40FF-B467-1F4ABEAF9763}">
      <dgm:prSet/>
      <dgm:spPr/>
      <dgm:t>
        <a:bodyPr/>
        <a:lstStyle/>
        <a:p>
          <a:endParaRPr lang="en-150"/>
        </a:p>
      </dgm:t>
    </dgm:pt>
    <dgm:pt modelId="{B7227EA2-C2B1-4BB3-8ABB-1FD910D4E844}">
      <dgm:prSet phldrT="[Text]" custT="1"/>
      <dgm:spPr/>
      <dgm:t>
        <a:bodyPr/>
        <a:lstStyle/>
        <a:p>
          <a:r>
            <a:rPr lang="en-GB" sz="1800" dirty="0"/>
            <a:t>ML algorithms are split into two categories, unsupervised and supervised. Unsupervised algorithms learn from the features of each datapoint and try to find hidden patterns.</a:t>
          </a:r>
          <a:endParaRPr lang="en-150" sz="1800" dirty="0"/>
        </a:p>
      </dgm:t>
    </dgm:pt>
    <dgm:pt modelId="{BAB01AE5-3AFD-4ED9-A3C7-D3752154BD8F}" type="parTrans" cxnId="{E377206A-21C8-484F-9BD2-0FBCC5E12704}">
      <dgm:prSet/>
      <dgm:spPr/>
      <dgm:t>
        <a:bodyPr/>
        <a:lstStyle/>
        <a:p>
          <a:endParaRPr lang="en-150"/>
        </a:p>
      </dgm:t>
    </dgm:pt>
    <dgm:pt modelId="{BB4B31C6-E52F-41EE-B6AF-D55691C975E6}" type="sibTrans" cxnId="{E377206A-21C8-484F-9BD2-0FBCC5E12704}">
      <dgm:prSet/>
      <dgm:spPr/>
      <dgm:t>
        <a:bodyPr/>
        <a:lstStyle/>
        <a:p>
          <a:endParaRPr lang="en-150"/>
        </a:p>
      </dgm:t>
    </dgm:pt>
    <dgm:pt modelId="{DE946308-E2D4-4788-A80A-466D4624D7FD}">
      <dgm:prSet phldrT="[Text]" custT="1"/>
      <dgm:spPr/>
      <dgm:t>
        <a:bodyPr/>
        <a:lstStyle/>
        <a:p>
          <a:endParaRPr lang="en-150" sz="1400" dirty="0"/>
        </a:p>
      </dgm:t>
    </dgm:pt>
    <dgm:pt modelId="{DC13F2EA-DD46-45A5-80DC-70482BC27ECC}" type="parTrans" cxnId="{027E0951-C537-4191-9F1D-EDBB2B871AD8}">
      <dgm:prSet/>
      <dgm:spPr/>
      <dgm:t>
        <a:bodyPr/>
        <a:lstStyle/>
        <a:p>
          <a:endParaRPr lang="en-150"/>
        </a:p>
      </dgm:t>
    </dgm:pt>
    <dgm:pt modelId="{23CD4A66-3B3E-437B-BC30-DB50D006D1B7}" type="sibTrans" cxnId="{027E0951-C537-4191-9F1D-EDBB2B871AD8}">
      <dgm:prSet/>
      <dgm:spPr/>
      <dgm:t>
        <a:bodyPr/>
        <a:lstStyle/>
        <a:p>
          <a:endParaRPr lang="en-150"/>
        </a:p>
      </dgm:t>
    </dgm:pt>
    <dgm:pt modelId="{3616AF9E-5F36-48A1-9EAA-51FB7129A509}">
      <dgm:prSet phldrT="[Text]" custT="1"/>
      <dgm:spPr/>
      <dgm:t>
        <a:bodyPr/>
        <a:lstStyle/>
        <a:p>
          <a:endParaRPr lang="en-150" sz="2000" dirty="0"/>
        </a:p>
      </dgm:t>
    </dgm:pt>
    <dgm:pt modelId="{35631CED-00C8-4929-A075-E2CBB1C9B0F8}" type="parTrans" cxnId="{C4AF7208-7182-4AAA-8BE9-E162FFCEA715}">
      <dgm:prSet/>
      <dgm:spPr/>
      <dgm:t>
        <a:bodyPr/>
        <a:lstStyle/>
        <a:p>
          <a:endParaRPr lang="en-150"/>
        </a:p>
      </dgm:t>
    </dgm:pt>
    <dgm:pt modelId="{8A16B07F-D6F1-4348-85B7-21B514E18BF6}" type="sibTrans" cxnId="{C4AF7208-7182-4AAA-8BE9-E162FFCEA715}">
      <dgm:prSet/>
      <dgm:spPr/>
      <dgm:t>
        <a:bodyPr/>
        <a:lstStyle/>
        <a:p>
          <a:endParaRPr lang="en-150"/>
        </a:p>
      </dgm:t>
    </dgm:pt>
    <dgm:pt modelId="{3D148EB0-51F5-4CE1-AF24-8E19DAFAEC40}">
      <dgm:prSet phldrT="[Text]" custT="1"/>
      <dgm:spPr/>
      <dgm:t>
        <a:bodyPr/>
        <a:lstStyle/>
        <a:p>
          <a:r>
            <a:rPr lang="en-GB" sz="1800" b="1" dirty="0"/>
            <a:t>Agglomerative clustering</a:t>
          </a:r>
          <a:r>
            <a:rPr lang="en-GB" sz="1800" dirty="0"/>
            <a:t>: Type of hierarchical clustering algorithm. Group-wise distance function.</a:t>
          </a:r>
          <a:endParaRPr lang="en-150" sz="1800" dirty="0"/>
        </a:p>
      </dgm:t>
    </dgm:pt>
    <dgm:pt modelId="{B07F772A-666C-41C7-95B9-85AC91BB4894}" type="parTrans" cxnId="{78FAED01-AA2C-48B6-9576-08B227D5F0E0}">
      <dgm:prSet/>
      <dgm:spPr/>
      <dgm:t>
        <a:bodyPr/>
        <a:lstStyle/>
        <a:p>
          <a:endParaRPr lang="en-150"/>
        </a:p>
      </dgm:t>
    </dgm:pt>
    <dgm:pt modelId="{017179DB-FFD8-408C-8CBB-329D856373AF}" type="sibTrans" cxnId="{78FAED01-AA2C-48B6-9576-08B227D5F0E0}">
      <dgm:prSet/>
      <dgm:spPr/>
      <dgm:t>
        <a:bodyPr/>
        <a:lstStyle/>
        <a:p>
          <a:endParaRPr lang="en-150"/>
        </a:p>
      </dgm:t>
    </dgm:pt>
    <dgm:pt modelId="{8C294D01-10BF-4860-9E5E-B8C7CE10F3AC}">
      <dgm:prSet phldrT="[Text]" custT="1"/>
      <dgm:spPr/>
      <dgm:t>
        <a:bodyPr/>
        <a:lstStyle/>
        <a:p>
          <a:r>
            <a:rPr lang="en-150">
              <a:noFill/>
            </a:rPr>
            <a:t> </a:t>
          </a:r>
        </a:p>
      </dgm:t>
    </dgm:pt>
    <dgm:pt modelId="{8D42306D-C0D2-4542-BB8F-C9E502E6A7C8}" type="parTrans" cxnId="{3B630D58-F812-467A-A4D2-806A7C93F1E3}">
      <dgm:prSet/>
      <dgm:spPr/>
      <dgm:t>
        <a:bodyPr/>
        <a:lstStyle/>
        <a:p>
          <a:endParaRPr lang="en-150"/>
        </a:p>
      </dgm:t>
    </dgm:pt>
    <dgm:pt modelId="{BFCBD21D-6A01-4C5F-B412-2DDB508F6B7D}" type="sibTrans" cxnId="{3B630D58-F812-467A-A4D2-806A7C93F1E3}">
      <dgm:prSet/>
      <dgm:spPr/>
      <dgm:t>
        <a:bodyPr/>
        <a:lstStyle/>
        <a:p>
          <a:endParaRPr lang="en-150"/>
        </a:p>
      </dgm:t>
    </dgm:pt>
    <dgm:pt modelId="{588707C8-AA8D-461B-987B-F4F3ACEDC879}">
      <dgm:prSet phldrT="[Text]" custT="1"/>
      <dgm:spPr/>
      <dgm:t>
        <a:bodyPr/>
        <a:lstStyle/>
        <a:p>
          <a:r>
            <a:rPr lang="en-150">
              <a:noFill/>
            </a:rPr>
            <a:t> </a:t>
          </a:r>
        </a:p>
      </dgm:t>
    </dgm:pt>
    <dgm:pt modelId="{AE2AA223-6B8D-45EA-BEC4-A626FB3FA4DB}" type="parTrans" cxnId="{099FE4EA-1282-49F7-99EE-B0C058E45851}">
      <dgm:prSet/>
      <dgm:spPr/>
      <dgm:t>
        <a:bodyPr/>
        <a:lstStyle/>
        <a:p>
          <a:endParaRPr lang="en-150"/>
        </a:p>
      </dgm:t>
    </dgm:pt>
    <dgm:pt modelId="{FB572E9D-6E7D-4F24-BC46-6695F64AF0FE}" type="sibTrans" cxnId="{099FE4EA-1282-49F7-99EE-B0C058E45851}">
      <dgm:prSet/>
      <dgm:spPr/>
      <dgm:t>
        <a:bodyPr/>
        <a:lstStyle/>
        <a:p>
          <a:endParaRPr lang="en-150"/>
        </a:p>
      </dgm:t>
    </dgm:pt>
    <dgm:pt modelId="{F963FA8D-D980-4E0B-B345-5998668D16D1}">
      <dgm:prSet phldrT="[Text]" custT="1"/>
      <dgm:spPr/>
      <dgm:t>
        <a:bodyPr/>
        <a:lstStyle/>
        <a:p>
          <a:r>
            <a:rPr lang="en-GB" sz="1800" b="1" dirty="0"/>
            <a:t>K-means clustering</a:t>
          </a:r>
          <a:r>
            <a:rPr lang="en-GB" sz="1800" dirty="0"/>
            <a:t>:  Fixed number of clusters k, centroids initialised randomly. Euclidean distance is used as a distance function.</a:t>
          </a:r>
          <a:endParaRPr lang="en-150" sz="1800" dirty="0"/>
        </a:p>
      </dgm:t>
    </dgm:pt>
    <dgm:pt modelId="{9834CA3B-39FC-43C5-A9AB-CAAA9466A728}" type="parTrans" cxnId="{840B69E2-C706-49E3-B38C-BC83FEE9C6BB}">
      <dgm:prSet/>
      <dgm:spPr/>
      <dgm:t>
        <a:bodyPr/>
        <a:lstStyle/>
        <a:p>
          <a:endParaRPr lang="en-150"/>
        </a:p>
      </dgm:t>
    </dgm:pt>
    <dgm:pt modelId="{95E80845-4C32-4E6B-B017-562CA656B585}" type="sibTrans" cxnId="{840B69E2-C706-49E3-B38C-BC83FEE9C6BB}">
      <dgm:prSet/>
      <dgm:spPr/>
      <dgm:t>
        <a:bodyPr/>
        <a:lstStyle/>
        <a:p>
          <a:endParaRPr lang="en-150"/>
        </a:p>
      </dgm:t>
    </dgm:pt>
    <dgm:pt modelId="{A82DE258-BF61-467A-800B-020275F38906}" type="pres">
      <dgm:prSet presAssocID="{6E66D5BB-BC72-4C93-BF74-33441805F9E1}" presName="Name0" presStyleCnt="0">
        <dgm:presLayoutVars>
          <dgm:dir/>
          <dgm:resizeHandles val="exact"/>
        </dgm:presLayoutVars>
      </dgm:prSet>
      <dgm:spPr/>
    </dgm:pt>
    <dgm:pt modelId="{41BC54A0-BE4D-4214-BE37-7B564304FB94}" type="pres">
      <dgm:prSet presAssocID="{5F1E6F06-397F-40CE-B48F-357027BAFC26}" presName="node" presStyleLbl="node1" presStyleIdx="0" presStyleCnt="3" custLinFactNeighborX="66719">
        <dgm:presLayoutVars>
          <dgm:bulletEnabled val="1"/>
        </dgm:presLayoutVars>
      </dgm:prSet>
      <dgm:spPr/>
    </dgm:pt>
    <dgm:pt modelId="{0C4CE607-4B26-4006-9EDD-3196DE54D616}" type="pres">
      <dgm:prSet presAssocID="{D37517CF-05FD-41FD-A9C1-2E2C937FC62A}" presName="sibTrans" presStyleCnt="0"/>
      <dgm:spPr/>
    </dgm:pt>
    <dgm:pt modelId="{D48384F8-944F-4152-B848-47A838B7DF6B}" type="pres">
      <dgm:prSet presAssocID="{1EC257C7-AF83-4E73-B374-1271CD824509}" presName="node" presStyleLbl="node1" presStyleIdx="1" presStyleCnt="3" custScaleX="107756" custLinFactNeighborX="-34892">
        <dgm:presLayoutVars>
          <dgm:bulletEnabled val="1"/>
        </dgm:presLayoutVars>
      </dgm:prSet>
      <dgm:spPr/>
    </dgm:pt>
    <dgm:pt modelId="{89B9E90D-9672-4221-8B7D-88D651A22B85}" type="pres">
      <dgm:prSet presAssocID="{130816A6-540C-4B31-B772-94A836F68E98}" presName="sibTrans" presStyleCnt="0"/>
      <dgm:spPr/>
    </dgm:pt>
    <dgm:pt modelId="{0C60639E-14CF-4CE2-91EE-A005A121DD0F}" type="pres">
      <dgm:prSet presAssocID="{FA93A280-CF67-4119-A962-2B04FAB33FED}" presName="node" presStyleLbl="node1" presStyleIdx="2" presStyleCnt="3" custLinFactX="-5180" custLinFactNeighborX="-100000" custLinFactNeighborY="916">
        <dgm:presLayoutVars>
          <dgm:bulletEnabled val="1"/>
        </dgm:presLayoutVars>
      </dgm:prSet>
      <dgm:spPr/>
    </dgm:pt>
  </dgm:ptLst>
  <dgm:cxnLst>
    <dgm:cxn modelId="{78FAED01-AA2C-48B6-9576-08B227D5F0E0}" srcId="{1EC257C7-AF83-4E73-B374-1271CD824509}" destId="{3D148EB0-51F5-4CE1-AF24-8E19DAFAEC40}" srcOrd="2" destOrd="0" parTransId="{B07F772A-666C-41C7-95B9-85AC91BB4894}" sibTransId="{017179DB-FFD8-408C-8CBB-329D856373AF}"/>
    <dgm:cxn modelId="{D30AF303-9563-449E-BDB0-5CEEE1DFAEA9}" type="presOf" srcId="{FA93A280-CF67-4119-A962-2B04FAB33FED}" destId="{0C60639E-14CF-4CE2-91EE-A005A121DD0F}" srcOrd="0" destOrd="0" presId="urn:microsoft.com/office/officeart/2005/8/layout/hList6"/>
    <dgm:cxn modelId="{BD83B604-7019-49B8-AE9B-47DAEDB26F3B}" srcId="{6E66D5BB-BC72-4C93-BF74-33441805F9E1}" destId="{FA93A280-CF67-4119-A962-2B04FAB33FED}" srcOrd="2" destOrd="0" parTransId="{63F62E55-14E8-40EC-BE51-E47B5CA66448}" sibTransId="{38B2C30D-1FCC-4EDA-82E8-6025A85F944A}"/>
    <dgm:cxn modelId="{C4AF7208-7182-4AAA-8BE9-E162FFCEA715}" srcId="{1EC257C7-AF83-4E73-B374-1271CD824509}" destId="{3616AF9E-5F36-48A1-9EAA-51FB7129A509}" srcOrd="3" destOrd="0" parTransId="{35631CED-00C8-4929-A075-E2CBB1C9B0F8}" sibTransId="{8A16B07F-D6F1-4348-85B7-21B514E18BF6}"/>
    <dgm:cxn modelId="{F942201C-B6C3-4F14-B593-1E4E05897E5D}" type="presOf" srcId="{8C294D01-10BF-4860-9E5E-B8C7CE10F3AC}" destId="{0C60639E-14CF-4CE2-91EE-A005A121DD0F}" srcOrd="0" destOrd="2" presId="urn:microsoft.com/office/officeart/2005/8/layout/hList6"/>
    <dgm:cxn modelId="{E377206A-21C8-484F-9BD2-0FBCC5E12704}" srcId="{5F1E6F06-397F-40CE-B48F-357027BAFC26}" destId="{B7227EA2-C2B1-4BB3-8ABB-1FD910D4E844}" srcOrd="1" destOrd="0" parTransId="{BAB01AE5-3AFD-4ED9-A3C7-D3752154BD8F}" sibTransId="{BB4B31C6-E52F-41EE-B6AF-D55691C975E6}"/>
    <dgm:cxn modelId="{C0C6766D-423A-4B12-A2AE-02FDB8C9DA56}" type="presOf" srcId="{B7227EA2-C2B1-4BB3-8ABB-1FD910D4E844}" destId="{41BC54A0-BE4D-4214-BE37-7B564304FB94}" srcOrd="0" destOrd="2" presId="urn:microsoft.com/office/officeart/2005/8/layout/hList6"/>
    <dgm:cxn modelId="{027E0951-C537-4191-9F1D-EDBB2B871AD8}" srcId="{1EC257C7-AF83-4E73-B374-1271CD824509}" destId="{DE946308-E2D4-4788-A80A-466D4624D7FD}" srcOrd="4" destOrd="0" parTransId="{DC13F2EA-DD46-45A5-80DC-70482BC27ECC}" sibTransId="{23CD4A66-3B3E-437B-BC30-DB50D006D1B7}"/>
    <dgm:cxn modelId="{4F451671-BB6E-44A3-A01A-A62004C5DF77}" type="presOf" srcId="{3616AF9E-5F36-48A1-9EAA-51FB7129A509}" destId="{D48384F8-944F-4152-B848-47A838B7DF6B}" srcOrd="0" destOrd="4" presId="urn:microsoft.com/office/officeart/2005/8/layout/hList6"/>
    <dgm:cxn modelId="{9CF83155-C6EE-4FA1-ACBC-A547CEE9B7F7}" type="presOf" srcId="{588707C8-AA8D-461B-987B-F4F3ACEDC879}" destId="{0C60639E-14CF-4CE2-91EE-A005A121DD0F}" srcOrd="0" destOrd="3" presId="urn:microsoft.com/office/officeart/2005/8/layout/hList6"/>
    <dgm:cxn modelId="{9EB47357-303D-4E1A-ACD4-3F3E26E7F8F8}" srcId="{6E66D5BB-BC72-4C93-BF74-33441805F9E1}" destId="{5F1E6F06-397F-40CE-B48F-357027BAFC26}" srcOrd="0" destOrd="0" parTransId="{B06AD585-4891-49DA-A77E-200BDB4E59B2}" sibTransId="{D37517CF-05FD-41FD-A9C1-2E2C937FC62A}"/>
    <dgm:cxn modelId="{3B630D58-F812-467A-A4D2-806A7C93F1E3}" srcId="{FA93A280-CF67-4119-A962-2B04FAB33FED}" destId="{8C294D01-10BF-4860-9E5E-B8C7CE10F3AC}" srcOrd="1" destOrd="0" parTransId="{8D42306D-C0D2-4542-BB8F-C9E502E6A7C8}" sibTransId="{BFCBD21D-6A01-4C5F-B412-2DDB508F6B7D}"/>
    <dgm:cxn modelId="{AFEEEA78-CE70-4305-980F-296594ABEBE8}" type="presOf" srcId="{C7012DCA-1D26-4D7B-A1A1-A7447DE479DD}" destId="{D48384F8-944F-4152-B848-47A838B7DF6B}" srcOrd="0" destOrd="1" presId="urn:microsoft.com/office/officeart/2005/8/layout/hList6"/>
    <dgm:cxn modelId="{CC3ED859-172D-4E55-A47C-6F50FC41F60B}" type="presOf" srcId="{5F1E6F06-397F-40CE-B48F-357027BAFC26}" destId="{41BC54A0-BE4D-4214-BE37-7B564304FB94}" srcOrd="0" destOrd="0" presId="urn:microsoft.com/office/officeart/2005/8/layout/hList6"/>
    <dgm:cxn modelId="{79581B7C-4E1F-4053-83F6-34165D090784}" type="presOf" srcId="{F963FA8D-D980-4E0B-B345-5998668D16D1}" destId="{D48384F8-944F-4152-B848-47A838B7DF6B}" srcOrd="0" destOrd="2" presId="urn:microsoft.com/office/officeart/2005/8/layout/hList6"/>
    <dgm:cxn modelId="{84E05899-D119-4F77-8EDC-0403A8B0C4FB}" srcId="{1EC257C7-AF83-4E73-B374-1271CD824509}" destId="{C7012DCA-1D26-4D7B-A1A1-A7447DE479DD}" srcOrd="0" destOrd="0" parTransId="{383156DF-FC4A-47CA-B159-09BBFF1D2807}" sibTransId="{C47E8187-1551-4874-9B92-839E39A7871A}"/>
    <dgm:cxn modelId="{708522C7-4579-4A33-93BB-6509F681187E}" srcId="{6E66D5BB-BC72-4C93-BF74-33441805F9E1}" destId="{1EC257C7-AF83-4E73-B374-1271CD824509}" srcOrd="1" destOrd="0" parTransId="{9849A92D-034F-4528-B5C5-4EC50A5D5861}" sibTransId="{130816A6-540C-4B31-B772-94A836F68E98}"/>
    <dgm:cxn modelId="{42CE76CB-CD00-4A16-AD2F-CF32E30B7322}" type="presOf" srcId="{6E66D5BB-BC72-4C93-BF74-33441805F9E1}" destId="{A82DE258-BF61-467A-800B-020275F38906}" srcOrd="0" destOrd="0" presId="urn:microsoft.com/office/officeart/2005/8/layout/hList6"/>
    <dgm:cxn modelId="{3B9D79D3-93A7-4BC2-9313-E9F9404CB298}" type="presOf" srcId="{1EC257C7-AF83-4E73-B374-1271CD824509}" destId="{D48384F8-944F-4152-B848-47A838B7DF6B}" srcOrd="0" destOrd="0" presId="urn:microsoft.com/office/officeart/2005/8/layout/hList6"/>
    <dgm:cxn modelId="{4A7B63D8-D64F-49C4-B164-4EEF66D1414A}" type="presOf" srcId="{DE946308-E2D4-4788-A80A-466D4624D7FD}" destId="{D48384F8-944F-4152-B848-47A838B7DF6B}" srcOrd="0" destOrd="5" presId="urn:microsoft.com/office/officeart/2005/8/layout/hList6"/>
    <dgm:cxn modelId="{C3DEC8DF-85D9-48EB-B32D-C76EEE74E0FF}" srcId="{5F1E6F06-397F-40CE-B48F-357027BAFC26}" destId="{14C1F896-C423-402D-B9AC-DC52C4C37E9F}" srcOrd="0" destOrd="0" parTransId="{F2D33BD8-EAFB-4458-A746-279F2F578D61}" sibTransId="{558F583F-ACFF-416D-B5E0-F27D88B4A313}"/>
    <dgm:cxn modelId="{840B69E2-C706-49E3-B38C-BC83FEE9C6BB}" srcId="{1EC257C7-AF83-4E73-B374-1271CD824509}" destId="{F963FA8D-D980-4E0B-B345-5998668D16D1}" srcOrd="1" destOrd="0" parTransId="{9834CA3B-39FC-43C5-A9AB-CAAA9466A728}" sibTransId="{95E80845-4C32-4E6B-B017-562CA656B585}"/>
    <dgm:cxn modelId="{A75FADE8-6ECA-4572-A9BC-7A15B46CB56C}" type="presOf" srcId="{14C1F896-C423-402D-B9AC-DC52C4C37E9F}" destId="{41BC54A0-BE4D-4214-BE37-7B564304FB94}" srcOrd="0" destOrd="1" presId="urn:microsoft.com/office/officeart/2005/8/layout/hList6"/>
    <dgm:cxn modelId="{376DDBE9-C34A-487A-8913-776D02283523}" type="presOf" srcId="{3D148EB0-51F5-4CE1-AF24-8E19DAFAEC40}" destId="{D48384F8-944F-4152-B848-47A838B7DF6B}" srcOrd="0" destOrd="3" presId="urn:microsoft.com/office/officeart/2005/8/layout/hList6"/>
    <dgm:cxn modelId="{3A21BDEA-2107-40FF-B467-1F4ABEAF9763}" srcId="{FA93A280-CF67-4119-A962-2B04FAB33FED}" destId="{A6A0502A-72A5-4FF0-9554-483DE17920A3}" srcOrd="0" destOrd="0" parTransId="{25431AC0-64F6-4254-B612-4DE8B956D68A}" sibTransId="{31557A11-F2AE-4853-AE1A-BA988DCB365D}"/>
    <dgm:cxn modelId="{099FE4EA-1282-49F7-99EE-B0C058E45851}" srcId="{FA93A280-CF67-4119-A962-2B04FAB33FED}" destId="{588707C8-AA8D-461B-987B-F4F3ACEDC879}" srcOrd="2" destOrd="0" parTransId="{AE2AA223-6B8D-45EA-BEC4-A626FB3FA4DB}" sibTransId="{FB572E9D-6E7D-4F24-BC46-6695F64AF0FE}"/>
    <dgm:cxn modelId="{7188C6F5-2E34-4DC0-A3AC-A25FB6EC704A}" type="presOf" srcId="{A6A0502A-72A5-4FF0-9554-483DE17920A3}" destId="{0C60639E-14CF-4CE2-91EE-A005A121DD0F}" srcOrd="0" destOrd="1" presId="urn:microsoft.com/office/officeart/2005/8/layout/hList6"/>
    <dgm:cxn modelId="{E28A04BE-8AE5-4CB3-9659-2469BE145018}" type="presParOf" srcId="{A82DE258-BF61-467A-800B-020275F38906}" destId="{41BC54A0-BE4D-4214-BE37-7B564304FB94}" srcOrd="0" destOrd="0" presId="urn:microsoft.com/office/officeart/2005/8/layout/hList6"/>
    <dgm:cxn modelId="{0A850DF7-247B-416D-88A0-04CE4A549C6C}" type="presParOf" srcId="{A82DE258-BF61-467A-800B-020275F38906}" destId="{0C4CE607-4B26-4006-9EDD-3196DE54D616}" srcOrd="1" destOrd="0" presId="urn:microsoft.com/office/officeart/2005/8/layout/hList6"/>
    <dgm:cxn modelId="{27BA6060-F39E-41AC-96D5-16E45C45B1E4}" type="presParOf" srcId="{A82DE258-BF61-467A-800B-020275F38906}" destId="{D48384F8-944F-4152-B848-47A838B7DF6B}" srcOrd="2" destOrd="0" presId="urn:microsoft.com/office/officeart/2005/8/layout/hList6"/>
    <dgm:cxn modelId="{DF0B171F-E7DF-42EE-8329-D6CD7E650169}" type="presParOf" srcId="{A82DE258-BF61-467A-800B-020275F38906}" destId="{89B9E90D-9672-4221-8B7D-88D651A22B85}" srcOrd="3" destOrd="0" presId="urn:microsoft.com/office/officeart/2005/8/layout/hList6"/>
    <dgm:cxn modelId="{20C144EA-07C6-4576-B1C6-E55813927D9A}" type="presParOf" srcId="{A82DE258-BF61-467A-800B-020275F38906}" destId="{0C60639E-14CF-4CE2-91EE-A005A121DD0F}" srcOrd="4"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450D091-1C7D-4FBE-9955-A2A6B00DA404}" type="doc">
      <dgm:prSet loTypeId="urn:microsoft.com/office/officeart/2005/8/layout/hierarchy3" loCatId="relationship" qsTypeId="urn:microsoft.com/office/officeart/2005/8/quickstyle/3d2" qsCatId="3D" csTypeId="urn:microsoft.com/office/officeart/2005/8/colors/accent1_2" csCatId="accent1" phldr="1"/>
      <dgm:spPr/>
      <dgm:t>
        <a:bodyPr/>
        <a:lstStyle/>
        <a:p>
          <a:endParaRPr lang="en-150"/>
        </a:p>
      </dgm:t>
    </dgm:pt>
    <dgm:pt modelId="{8505D3CB-B72D-47D8-B483-6240ED2F658C}">
      <dgm:prSet phldrT="[Text]" custT="1"/>
      <dgm:spPr/>
      <dgm:t>
        <a:bodyPr/>
        <a:lstStyle/>
        <a:p>
          <a:r>
            <a:rPr lang="en-GB" sz="1400" dirty="0"/>
            <a:t>hl1_neurons= 32</a:t>
          </a:r>
          <a:endParaRPr lang="en-150" sz="1400" dirty="0"/>
        </a:p>
      </dgm:t>
    </dgm:pt>
    <dgm:pt modelId="{5258EB8C-E8CD-40EE-9415-17B35E0B59C6}" type="parTrans" cxnId="{9BD271FE-EC5E-4F5D-B59A-D9F032AB05B1}">
      <dgm:prSet/>
      <dgm:spPr/>
      <dgm:t>
        <a:bodyPr/>
        <a:lstStyle/>
        <a:p>
          <a:endParaRPr lang="en-150"/>
        </a:p>
      </dgm:t>
    </dgm:pt>
    <dgm:pt modelId="{1F36E125-2DCC-4922-8A41-98001B843A71}" type="sibTrans" cxnId="{9BD271FE-EC5E-4F5D-B59A-D9F032AB05B1}">
      <dgm:prSet/>
      <dgm:spPr/>
      <dgm:t>
        <a:bodyPr/>
        <a:lstStyle/>
        <a:p>
          <a:endParaRPr lang="en-150"/>
        </a:p>
      </dgm:t>
    </dgm:pt>
    <dgm:pt modelId="{4826F301-F244-4E61-B1D0-3B9B782E5874}">
      <dgm:prSet phldrT="[Text]" custT="1"/>
      <dgm:spPr/>
      <dgm:t>
        <a:bodyPr/>
        <a:lstStyle/>
        <a:p>
          <a:r>
            <a:rPr lang="en-GB" sz="1400" dirty="0"/>
            <a:t>hl2_neurons = 64</a:t>
          </a:r>
          <a:endParaRPr lang="en-150" sz="1400" dirty="0"/>
        </a:p>
      </dgm:t>
    </dgm:pt>
    <dgm:pt modelId="{030DE6C4-01E2-4F47-87DD-CF0E9EE43BE6}" type="parTrans" cxnId="{9949119D-C3C9-4292-8F73-622F00BCEF96}">
      <dgm:prSet/>
      <dgm:spPr/>
      <dgm:t>
        <a:bodyPr/>
        <a:lstStyle/>
        <a:p>
          <a:endParaRPr lang="en-150"/>
        </a:p>
      </dgm:t>
    </dgm:pt>
    <dgm:pt modelId="{98235207-0DB2-4C4E-909F-4CB54656C5D9}" type="sibTrans" cxnId="{9949119D-C3C9-4292-8F73-622F00BCEF96}">
      <dgm:prSet/>
      <dgm:spPr/>
      <dgm:t>
        <a:bodyPr/>
        <a:lstStyle/>
        <a:p>
          <a:endParaRPr lang="en-150"/>
        </a:p>
      </dgm:t>
    </dgm:pt>
    <dgm:pt modelId="{852F23FE-4879-4E6A-B79D-112732F9B987}">
      <dgm:prSet phldrT="[Text]" custT="1"/>
      <dgm:spPr/>
      <dgm:t>
        <a:bodyPr/>
        <a:lstStyle/>
        <a:p>
          <a:r>
            <a:rPr lang="en-GB" sz="1600" dirty="0"/>
            <a:t>Datapoints</a:t>
          </a:r>
          <a:endParaRPr lang="en-150" sz="1600" dirty="0"/>
        </a:p>
      </dgm:t>
    </dgm:pt>
    <dgm:pt modelId="{E8F4DA5F-86CF-442F-91CA-C42FFCB79FA5}" type="parTrans" cxnId="{3E62211A-741F-499C-ADD8-9E32409F0ACB}">
      <dgm:prSet/>
      <dgm:spPr/>
      <dgm:t>
        <a:bodyPr/>
        <a:lstStyle/>
        <a:p>
          <a:endParaRPr lang="en-150"/>
        </a:p>
      </dgm:t>
    </dgm:pt>
    <dgm:pt modelId="{07D0AB76-69A4-41AA-AB48-FC5FE4AB624C}" type="sibTrans" cxnId="{3E62211A-741F-499C-ADD8-9E32409F0ACB}">
      <dgm:prSet/>
      <dgm:spPr/>
      <dgm:t>
        <a:bodyPr/>
        <a:lstStyle/>
        <a:p>
          <a:endParaRPr lang="en-150"/>
        </a:p>
      </dgm:t>
    </dgm:pt>
    <dgm:pt modelId="{98D3DD1F-0E8C-4DEC-BED6-AC8C3D4D3562}">
      <dgm:prSet phldrT="[Text]" custT="1"/>
      <dgm:spPr/>
      <dgm:t>
        <a:bodyPr/>
        <a:lstStyle/>
        <a:p>
          <a:r>
            <a:rPr lang="en-GB" sz="1400" dirty="0"/>
            <a:t>10000 datapoints</a:t>
          </a:r>
          <a:endParaRPr lang="en-150" sz="1400" dirty="0"/>
        </a:p>
      </dgm:t>
    </dgm:pt>
    <dgm:pt modelId="{54E53CDE-2D42-4F12-B01A-7E063DE8DE99}" type="parTrans" cxnId="{55F06550-A476-491F-958C-7C6865A0974A}">
      <dgm:prSet/>
      <dgm:spPr/>
      <dgm:t>
        <a:bodyPr/>
        <a:lstStyle/>
        <a:p>
          <a:endParaRPr lang="en-150"/>
        </a:p>
      </dgm:t>
    </dgm:pt>
    <dgm:pt modelId="{8B08B346-D48E-4489-9A77-17A5EFA39BD2}" type="sibTrans" cxnId="{55F06550-A476-491F-958C-7C6865A0974A}">
      <dgm:prSet/>
      <dgm:spPr/>
      <dgm:t>
        <a:bodyPr/>
        <a:lstStyle/>
        <a:p>
          <a:endParaRPr lang="en-150"/>
        </a:p>
      </dgm:t>
    </dgm:pt>
    <dgm:pt modelId="{846AD478-14EA-4817-A28C-713CC1835811}">
      <dgm:prSet phldrT="[Text]" custT="1"/>
      <dgm:spPr/>
      <dgm:t>
        <a:bodyPr/>
        <a:lstStyle/>
        <a:p>
          <a:r>
            <a:rPr lang="en-GB" sz="1400" dirty="0"/>
            <a:t>Initial space scaling: divide datapoints by max</a:t>
          </a:r>
          <a:endParaRPr lang="en-150" sz="1400" dirty="0"/>
        </a:p>
      </dgm:t>
    </dgm:pt>
    <dgm:pt modelId="{DA7DC3C8-4221-4D9E-B86D-3EC2E133CF52}" type="parTrans" cxnId="{B9944FB2-987C-4392-B820-9317813927D6}">
      <dgm:prSet/>
      <dgm:spPr/>
      <dgm:t>
        <a:bodyPr/>
        <a:lstStyle/>
        <a:p>
          <a:endParaRPr lang="en-150"/>
        </a:p>
      </dgm:t>
    </dgm:pt>
    <dgm:pt modelId="{81BD322E-A2C9-4CF9-A07C-9211896DCC6B}" type="sibTrans" cxnId="{B9944FB2-987C-4392-B820-9317813927D6}">
      <dgm:prSet/>
      <dgm:spPr/>
      <dgm:t>
        <a:bodyPr/>
        <a:lstStyle/>
        <a:p>
          <a:endParaRPr lang="en-150"/>
        </a:p>
      </dgm:t>
    </dgm:pt>
    <dgm:pt modelId="{F0129BAC-8170-4094-93E8-28492F76D5F4}">
      <dgm:prSet custT="1"/>
      <dgm:spPr/>
      <dgm:t>
        <a:bodyPr/>
        <a:lstStyle/>
        <a:p>
          <a:r>
            <a:rPr lang="en-GB" sz="1600" dirty="0"/>
            <a:t>Parameters</a:t>
          </a:r>
          <a:endParaRPr lang="en-150" sz="1600" dirty="0"/>
        </a:p>
      </dgm:t>
    </dgm:pt>
    <dgm:pt modelId="{240ED3B6-4DE9-47A9-9C3A-108851DCFF62}" type="parTrans" cxnId="{2164E0D1-1955-4124-B107-64F090E48194}">
      <dgm:prSet/>
      <dgm:spPr/>
      <dgm:t>
        <a:bodyPr/>
        <a:lstStyle/>
        <a:p>
          <a:endParaRPr lang="en-150"/>
        </a:p>
      </dgm:t>
    </dgm:pt>
    <dgm:pt modelId="{D8914002-FD2F-4219-9D60-4BB68FE3E45A}" type="sibTrans" cxnId="{2164E0D1-1955-4124-B107-64F090E48194}">
      <dgm:prSet/>
      <dgm:spPr/>
      <dgm:t>
        <a:bodyPr/>
        <a:lstStyle/>
        <a:p>
          <a:endParaRPr lang="en-150"/>
        </a:p>
      </dgm:t>
    </dgm:pt>
    <dgm:pt modelId="{B33C2130-6585-477A-B559-8D13A289FFF1}">
      <dgm:prSet custT="1"/>
      <dgm:spPr/>
      <dgm:t>
        <a:bodyPr/>
        <a:lstStyle/>
        <a:p>
          <a:r>
            <a:rPr lang="en-GB" sz="1400" dirty="0"/>
            <a:t>Activation = </a:t>
          </a:r>
          <a:r>
            <a:rPr lang="en-GB" sz="1400" dirty="0" err="1"/>
            <a:t>ReLU</a:t>
          </a:r>
          <a:endParaRPr lang="en-150" sz="1400" dirty="0"/>
        </a:p>
      </dgm:t>
    </dgm:pt>
    <dgm:pt modelId="{F011C8C8-2B90-4B5D-8CC7-62408C7F3503}" type="parTrans" cxnId="{02658472-F9C8-4913-8C9B-2C4A5312FE2E}">
      <dgm:prSet/>
      <dgm:spPr/>
      <dgm:t>
        <a:bodyPr/>
        <a:lstStyle/>
        <a:p>
          <a:endParaRPr lang="en-150"/>
        </a:p>
      </dgm:t>
    </dgm:pt>
    <dgm:pt modelId="{F86DDFBC-4182-4B2B-98B1-B5D873E54BFA}" type="sibTrans" cxnId="{02658472-F9C8-4913-8C9B-2C4A5312FE2E}">
      <dgm:prSet/>
      <dgm:spPr/>
      <dgm:t>
        <a:bodyPr/>
        <a:lstStyle/>
        <a:p>
          <a:endParaRPr lang="en-150"/>
        </a:p>
      </dgm:t>
    </dgm:pt>
    <dgm:pt modelId="{7946E08C-B926-4845-9DE6-ACF25F00C50D}">
      <dgm:prSet custT="1"/>
      <dgm:spPr/>
      <dgm:t>
        <a:bodyPr/>
        <a:lstStyle/>
        <a:p>
          <a:r>
            <a:rPr lang="en-GB" sz="1400" dirty="0"/>
            <a:t>Optimiser = Adam (</a:t>
          </a:r>
          <a:r>
            <a:rPr lang="en-GB" sz="1400" dirty="0" err="1"/>
            <a:t>lr</a:t>
          </a:r>
          <a:r>
            <a:rPr lang="en-GB" sz="1400" dirty="0"/>
            <a:t> = 10</a:t>
          </a:r>
          <a:r>
            <a:rPr lang="en-GB" sz="1400" baseline="30000" dirty="0"/>
            <a:t>-4</a:t>
          </a:r>
          <a:r>
            <a:rPr lang="en-GB" sz="1400" dirty="0"/>
            <a:t>, </a:t>
          </a:r>
          <a:r>
            <a:rPr lang="en-GB" sz="1400" dirty="0" err="1"/>
            <a:t>weight_decay</a:t>
          </a:r>
          <a:r>
            <a:rPr lang="en-GB" sz="1400" dirty="0"/>
            <a:t> =10</a:t>
          </a:r>
          <a:r>
            <a:rPr lang="en-GB" sz="1400" baseline="30000" dirty="0"/>
            <a:t>-5 </a:t>
          </a:r>
          <a:r>
            <a:rPr lang="en-GB" sz="1400" dirty="0"/>
            <a:t>)</a:t>
          </a:r>
          <a:endParaRPr lang="en-150" sz="1400" dirty="0"/>
        </a:p>
      </dgm:t>
    </dgm:pt>
    <dgm:pt modelId="{62407415-7EE1-4F1E-AD20-D69E30684767}" type="parTrans" cxnId="{1F171232-274A-4BBD-B2A7-6A5E22BDD585}">
      <dgm:prSet/>
      <dgm:spPr/>
      <dgm:t>
        <a:bodyPr/>
        <a:lstStyle/>
        <a:p>
          <a:endParaRPr lang="en-150"/>
        </a:p>
      </dgm:t>
    </dgm:pt>
    <dgm:pt modelId="{F7A754B3-7DC7-457F-AC64-6F510FB34D18}" type="sibTrans" cxnId="{1F171232-274A-4BBD-B2A7-6A5E22BDD585}">
      <dgm:prSet/>
      <dgm:spPr/>
      <dgm:t>
        <a:bodyPr/>
        <a:lstStyle/>
        <a:p>
          <a:endParaRPr lang="en-150"/>
        </a:p>
      </dgm:t>
    </dgm:pt>
    <dgm:pt modelId="{A7629D20-A47A-4BAF-A154-FEEB3B76DB7A}">
      <dgm:prSet custT="1"/>
      <dgm:spPr/>
      <dgm:t>
        <a:bodyPr/>
        <a:lstStyle/>
        <a:p>
          <a:r>
            <a:rPr lang="en-GB" sz="1400" dirty="0" err="1"/>
            <a:t>latent_dimension</a:t>
          </a:r>
          <a:r>
            <a:rPr lang="en-GB" sz="1400" dirty="0"/>
            <a:t> = 10</a:t>
          </a:r>
          <a:endParaRPr lang="en-150" sz="1400" dirty="0"/>
        </a:p>
      </dgm:t>
    </dgm:pt>
    <dgm:pt modelId="{CE08548A-074D-4C07-ABBA-A4BAFD037C65}" type="parTrans" cxnId="{BE201D13-1F32-457D-BB2C-1BC84BDA14FE}">
      <dgm:prSet/>
      <dgm:spPr/>
      <dgm:t>
        <a:bodyPr/>
        <a:lstStyle/>
        <a:p>
          <a:endParaRPr lang="en-150"/>
        </a:p>
      </dgm:t>
    </dgm:pt>
    <dgm:pt modelId="{C35FF052-BDA8-43F0-93B3-FE1A96509343}" type="sibTrans" cxnId="{BE201D13-1F32-457D-BB2C-1BC84BDA14FE}">
      <dgm:prSet/>
      <dgm:spPr/>
      <dgm:t>
        <a:bodyPr/>
        <a:lstStyle/>
        <a:p>
          <a:endParaRPr lang="en-150"/>
        </a:p>
      </dgm:t>
    </dgm:pt>
    <dgm:pt modelId="{AF791B21-CCB5-4C5A-8089-70E514008870}">
      <dgm:prSet phldrT="[Text]" custT="1"/>
      <dgm:spPr/>
      <dgm:t>
        <a:bodyPr/>
        <a:lstStyle/>
        <a:p>
          <a:r>
            <a:rPr lang="en-GB" sz="1600" dirty="0"/>
            <a:t>Encoder – bottleneck part (decoder = encoder’s mirror)</a:t>
          </a:r>
          <a:endParaRPr lang="en-150" sz="1600" dirty="0"/>
        </a:p>
      </dgm:t>
    </dgm:pt>
    <dgm:pt modelId="{BC5AFAC7-4EF5-4C5A-897D-530789EC8456}" type="sibTrans" cxnId="{7F91F3C8-9199-4DCD-965E-13E1188D208D}">
      <dgm:prSet/>
      <dgm:spPr/>
      <dgm:t>
        <a:bodyPr/>
        <a:lstStyle/>
        <a:p>
          <a:endParaRPr lang="en-150"/>
        </a:p>
      </dgm:t>
    </dgm:pt>
    <dgm:pt modelId="{8028DD02-6782-4E67-AE04-B3C2EAC4DD61}" type="parTrans" cxnId="{7F91F3C8-9199-4DCD-965E-13E1188D208D}">
      <dgm:prSet/>
      <dgm:spPr/>
      <dgm:t>
        <a:bodyPr/>
        <a:lstStyle/>
        <a:p>
          <a:endParaRPr lang="en-150"/>
        </a:p>
      </dgm:t>
    </dgm:pt>
    <dgm:pt modelId="{845CCEA2-9D40-4694-AF00-5D4BE01F8EE8}">
      <dgm:prSet custT="1"/>
      <dgm:spPr/>
      <dgm:t>
        <a:bodyPr/>
        <a:lstStyle/>
        <a:p>
          <a:r>
            <a:rPr lang="en-GB" sz="1400" dirty="0"/>
            <a:t>Loss function = MSE</a:t>
          </a:r>
          <a:endParaRPr lang="en-150" sz="1400" dirty="0"/>
        </a:p>
      </dgm:t>
    </dgm:pt>
    <dgm:pt modelId="{98F40070-3983-4786-B19B-6200B54BA284}" type="parTrans" cxnId="{009E029D-382F-47FC-BBE1-BD054CACF2A0}">
      <dgm:prSet/>
      <dgm:spPr/>
      <dgm:t>
        <a:bodyPr/>
        <a:lstStyle/>
        <a:p>
          <a:endParaRPr lang="en-150"/>
        </a:p>
      </dgm:t>
    </dgm:pt>
    <dgm:pt modelId="{BB8B1B99-FACA-4E00-91CC-C96A88DAC00E}" type="sibTrans" cxnId="{009E029D-382F-47FC-BBE1-BD054CACF2A0}">
      <dgm:prSet/>
      <dgm:spPr/>
      <dgm:t>
        <a:bodyPr/>
        <a:lstStyle/>
        <a:p>
          <a:endParaRPr lang="en-150"/>
        </a:p>
      </dgm:t>
    </dgm:pt>
    <dgm:pt modelId="{5EA49D40-8839-44D5-8580-D6A873E361A5}">
      <dgm:prSet custT="1"/>
      <dgm:spPr/>
      <dgm:t>
        <a:bodyPr/>
        <a:lstStyle/>
        <a:p>
          <a:r>
            <a:rPr lang="en-GB" sz="1400" dirty="0"/>
            <a:t>No latent space scaling</a:t>
          </a:r>
          <a:endParaRPr lang="en-150" sz="1400" dirty="0"/>
        </a:p>
      </dgm:t>
    </dgm:pt>
    <dgm:pt modelId="{FFC0D0F6-21F6-4C1F-9DA6-8ED6B9489D29}" type="parTrans" cxnId="{EE260F94-8532-4573-B9F2-8016FF8A7250}">
      <dgm:prSet/>
      <dgm:spPr/>
      <dgm:t>
        <a:bodyPr/>
        <a:lstStyle/>
        <a:p>
          <a:endParaRPr lang="en-150"/>
        </a:p>
      </dgm:t>
    </dgm:pt>
    <dgm:pt modelId="{4ED7AFF4-3566-4048-9036-2BE8D62A95CA}" type="sibTrans" cxnId="{EE260F94-8532-4573-B9F2-8016FF8A7250}">
      <dgm:prSet/>
      <dgm:spPr/>
      <dgm:t>
        <a:bodyPr/>
        <a:lstStyle/>
        <a:p>
          <a:endParaRPr lang="en-150"/>
        </a:p>
      </dgm:t>
    </dgm:pt>
    <dgm:pt modelId="{64B5EB37-93F1-4664-93E8-5F369AF36818}">
      <dgm:prSet custT="1"/>
      <dgm:spPr/>
      <dgm:t>
        <a:bodyPr/>
        <a:lstStyle/>
        <a:p>
          <a:r>
            <a:rPr lang="en-GB" sz="1400" dirty="0"/>
            <a:t>hl3_neurons = 128 </a:t>
          </a:r>
          <a:endParaRPr lang="en-150" sz="1400" dirty="0"/>
        </a:p>
      </dgm:t>
    </dgm:pt>
    <dgm:pt modelId="{8976769D-2D3F-47C2-906F-45DB111A1233}" type="parTrans" cxnId="{FE680313-C1E5-4933-8DB6-5FFFBA8C4677}">
      <dgm:prSet/>
      <dgm:spPr/>
      <dgm:t>
        <a:bodyPr/>
        <a:lstStyle/>
        <a:p>
          <a:endParaRPr lang="en-150"/>
        </a:p>
      </dgm:t>
    </dgm:pt>
    <dgm:pt modelId="{A7AB1F76-7935-47D8-9735-92DD0AF4436C}" type="sibTrans" cxnId="{FE680313-C1E5-4933-8DB6-5FFFBA8C4677}">
      <dgm:prSet/>
      <dgm:spPr/>
      <dgm:t>
        <a:bodyPr/>
        <a:lstStyle/>
        <a:p>
          <a:endParaRPr lang="en-150"/>
        </a:p>
      </dgm:t>
    </dgm:pt>
    <dgm:pt modelId="{6270EF05-C33F-4D36-998B-A32EEB40D733}">
      <dgm:prSet custT="1"/>
      <dgm:spPr/>
      <dgm:t>
        <a:bodyPr/>
        <a:lstStyle/>
        <a:p>
          <a:r>
            <a:rPr lang="en-GB" sz="1600" dirty="0"/>
            <a:t>Convolution layers parameters</a:t>
          </a:r>
          <a:endParaRPr lang="en-150" sz="1600" dirty="0"/>
        </a:p>
      </dgm:t>
    </dgm:pt>
    <dgm:pt modelId="{DFB335EF-0B9A-466B-8D72-52F138C58CCD}" type="parTrans" cxnId="{86234B01-32C3-4599-874D-FAB28D52FA04}">
      <dgm:prSet/>
      <dgm:spPr/>
      <dgm:t>
        <a:bodyPr/>
        <a:lstStyle/>
        <a:p>
          <a:endParaRPr lang="en-150"/>
        </a:p>
      </dgm:t>
    </dgm:pt>
    <dgm:pt modelId="{F153568C-1858-4F7A-8016-DCAE03E33E93}" type="sibTrans" cxnId="{86234B01-32C3-4599-874D-FAB28D52FA04}">
      <dgm:prSet/>
      <dgm:spPr/>
      <dgm:t>
        <a:bodyPr/>
        <a:lstStyle/>
        <a:p>
          <a:endParaRPr lang="en-150"/>
        </a:p>
      </dgm:t>
    </dgm:pt>
    <dgm:pt modelId="{4ED60765-5B69-4C3D-A75D-602BB04F6DBC}">
      <dgm:prSet custT="1"/>
      <dgm:spPr/>
      <dgm:t>
        <a:bodyPr/>
        <a:lstStyle/>
        <a:p>
          <a:r>
            <a:rPr lang="en-GB" sz="1400" dirty="0"/>
            <a:t>Layer 1: </a:t>
          </a:r>
          <a:r>
            <a:rPr lang="en-GB" sz="1400" dirty="0" err="1"/>
            <a:t>kernel_size</a:t>
          </a:r>
          <a:r>
            <a:rPr lang="en-GB" sz="1400" dirty="0"/>
            <a:t> = 5, stride = 2, padding = 2 </a:t>
          </a:r>
          <a:endParaRPr lang="en-150" sz="1400" dirty="0"/>
        </a:p>
      </dgm:t>
    </dgm:pt>
    <dgm:pt modelId="{2A4741E7-1332-4D55-B376-9CB93C483898}" type="parTrans" cxnId="{2DB62C2C-00BD-455D-8C87-44022E0664C3}">
      <dgm:prSet/>
      <dgm:spPr/>
      <dgm:t>
        <a:bodyPr/>
        <a:lstStyle/>
        <a:p>
          <a:endParaRPr lang="en-150"/>
        </a:p>
      </dgm:t>
    </dgm:pt>
    <dgm:pt modelId="{848D2AC2-DCF9-40A0-A2CA-58C701FBCC52}" type="sibTrans" cxnId="{2DB62C2C-00BD-455D-8C87-44022E0664C3}">
      <dgm:prSet/>
      <dgm:spPr/>
      <dgm:t>
        <a:bodyPr/>
        <a:lstStyle/>
        <a:p>
          <a:endParaRPr lang="en-150"/>
        </a:p>
      </dgm:t>
    </dgm:pt>
    <dgm:pt modelId="{66EBE48E-597B-4C3D-A1EE-0ED73B342FAB}">
      <dgm:prSet/>
      <dgm:spPr/>
      <dgm:t>
        <a:bodyPr/>
        <a:lstStyle/>
        <a:p>
          <a:r>
            <a:rPr lang="en-GB" dirty="0"/>
            <a:t>Layer 2: </a:t>
          </a:r>
          <a:r>
            <a:rPr lang="en-GB" dirty="0" err="1"/>
            <a:t>kernel_size</a:t>
          </a:r>
          <a:r>
            <a:rPr lang="en-GB" dirty="0"/>
            <a:t> = 5, stride = 2, padding = 2 </a:t>
          </a:r>
          <a:endParaRPr lang="en-150" dirty="0"/>
        </a:p>
      </dgm:t>
    </dgm:pt>
    <dgm:pt modelId="{AE408A04-768C-48CD-BEF4-A9A9036765B8}" type="parTrans" cxnId="{AC3A4933-CFA2-445B-A906-5E6498CB40FA}">
      <dgm:prSet/>
      <dgm:spPr/>
      <dgm:t>
        <a:bodyPr/>
        <a:lstStyle/>
        <a:p>
          <a:endParaRPr lang="en-150"/>
        </a:p>
      </dgm:t>
    </dgm:pt>
    <dgm:pt modelId="{6E9924FC-2B15-4206-B2B5-2815B0166893}" type="sibTrans" cxnId="{AC3A4933-CFA2-445B-A906-5E6498CB40FA}">
      <dgm:prSet/>
      <dgm:spPr/>
      <dgm:t>
        <a:bodyPr/>
        <a:lstStyle/>
        <a:p>
          <a:endParaRPr lang="en-150"/>
        </a:p>
      </dgm:t>
    </dgm:pt>
    <dgm:pt modelId="{FA590E20-C293-4D3A-AC73-B83795D410A7}">
      <dgm:prSet/>
      <dgm:spPr/>
      <dgm:t>
        <a:bodyPr/>
        <a:lstStyle/>
        <a:p>
          <a:r>
            <a:rPr lang="en-GB" dirty="0"/>
            <a:t>Layer 3: </a:t>
          </a:r>
          <a:r>
            <a:rPr lang="en-GB" dirty="0" err="1"/>
            <a:t>kernel_size</a:t>
          </a:r>
          <a:r>
            <a:rPr lang="en-GB" dirty="0"/>
            <a:t> = 3, stride = 2, padding = 0 </a:t>
          </a:r>
          <a:endParaRPr lang="en-150" dirty="0"/>
        </a:p>
      </dgm:t>
    </dgm:pt>
    <dgm:pt modelId="{4E8C900D-413C-4B3B-A5C8-EEFF3A2DF9D9}" type="parTrans" cxnId="{96CA7552-75A0-4EE3-AAB3-AABDB25995B1}">
      <dgm:prSet/>
      <dgm:spPr/>
      <dgm:t>
        <a:bodyPr/>
        <a:lstStyle/>
        <a:p>
          <a:endParaRPr lang="en-150"/>
        </a:p>
      </dgm:t>
    </dgm:pt>
    <dgm:pt modelId="{5B78A61E-2D61-4627-8666-42E4654D50F8}" type="sibTrans" cxnId="{96CA7552-75A0-4EE3-AAB3-AABDB25995B1}">
      <dgm:prSet/>
      <dgm:spPr/>
      <dgm:t>
        <a:bodyPr/>
        <a:lstStyle/>
        <a:p>
          <a:endParaRPr lang="en-150"/>
        </a:p>
      </dgm:t>
    </dgm:pt>
    <dgm:pt modelId="{A20FDA6A-14FB-44F4-9067-0827D4DEBDCD}" type="pres">
      <dgm:prSet presAssocID="{D450D091-1C7D-4FBE-9955-A2A6B00DA404}" presName="diagram" presStyleCnt="0">
        <dgm:presLayoutVars>
          <dgm:chPref val="1"/>
          <dgm:dir/>
          <dgm:animOne val="branch"/>
          <dgm:animLvl val="lvl"/>
          <dgm:resizeHandles/>
        </dgm:presLayoutVars>
      </dgm:prSet>
      <dgm:spPr/>
    </dgm:pt>
    <dgm:pt modelId="{12C0B2E8-9560-4B26-B541-439FE9B1017A}" type="pres">
      <dgm:prSet presAssocID="{F0129BAC-8170-4094-93E8-28492F76D5F4}" presName="root" presStyleCnt="0"/>
      <dgm:spPr/>
    </dgm:pt>
    <dgm:pt modelId="{EF90FD9E-DD4B-475E-98D6-63A34C4EF1BD}" type="pres">
      <dgm:prSet presAssocID="{F0129BAC-8170-4094-93E8-28492F76D5F4}" presName="rootComposite" presStyleCnt="0"/>
      <dgm:spPr/>
    </dgm:pt>
    <dgm:pt modelId="{CB90F90F-130E-46A0-B1D1-AEE5A3359B76}" type="pres">
      <dgm:prSet presAssocID="{F0129BAC-8170-4094-93E8-28492F76D5F4}" presName="rootText" presStyleLbl="node1" presStyleIdx="0" presStyleCnt="4" custScaleX="410421" custScaleY="113704" custLinFactX="-95700" custLinFactNeighborX="-100000" custLinFactNeighborY="-421"/>
      <dgm:spPr/>
    </dgm:pt>
    <dgm:pt modelId="{606D99FE-6A5F-4DE0-BA33-82732481D6F1}" type="pres">
      <dgm:prSet presAssocID="{F0129BAC-8170-4094-93E8-28492F76D5F4}" presName="rootConnector" presStyleLbl="node1" presStyleIdx="0" presStyleCnt="4"/>
      <dgm:spPr/>
    </dgm:pt>
    <dgm:pt modelId="{79BBE42D-0D13-4906-A140-D59FEC584143}" type="pres">
      <dgm:prSet presAssocID="{F0129BAC-8170-4094-93E8-28492F76D5F4}" presName="childShape" presStyleCnt="0"/>
      <dgm:spPr/>
    </dgm:pt>
    <dgm:pt modelId="{2BB8DFBC-1640-4D06-8B9F-72D78A7DCBD6}" type="pres">
      <dgm:prSet presAssocID="{F011C8C8-2B90-4B5D-8CC7-62408C7F3503}" presName="Name13" presStyleLbl="parChTrans1D2" presStyleIdx="0" presStyleCnt="13"/>
      <dgm:spPr/>
    </dgm:pt>
    <dgm:pt modelId="{A7FC56FA-B2F9-4BB5-BCC1-9301D8944F01}" type="pres">
      <dgm:prSet presAssocID="{B33C2130-6585-477A-B559-8D13A289FFF1}" presName="childText" presStyleLbl="bgAcc1" presStyleIdx="0" presStyleCnt="13" custScaleX="297511" custScaleY="102879" custLinFactX="-34421" custLinFactNeighborX="-100000" custLinFactNeighborY="12361">
        <dgm:presLayoutVars>
          <dgm:bulletEnabled val="1"/>
        </dgm:presLayoutVars>
      </dgm:prSet>
      <dgm:spPr/>
    </dgm:pt>
    <dgm:pt modelId="{D9CB381D-8DA9-4F39-BDD0-DD398FD354AA}" type="pres">
      <dgm:prSet presAssocID="{62407415-7EE1-4F1E-AD20-D69E30684767}" presName="Name13" presStyleLbl="parChTrans1D2" presStyleIdx="1" presStyleCnt="13"/>
      <dgm:spPr/>
    </dgm:pt>
    <dgm:pt modelId="{B0A29D63-5F71-4716-9ED5-9CC3B4156268}" type="pres">
      <dgm:prSet presAssocID="{7946E08C-B926-4845-9DE6-ACF25F00C50D}" presName="childText" presStyleLbl="bgAcc1" presStyleIdx="1" presStyleCnt="13" custScaleX="373720" custScaleY="134738" custLinFactX="-60939" custLinFactNeighborX="-100000" custLinFactNeighborY="28867">
        <dgm:presLayoutVars>
          <dgm:bulletEnabled val="1"/>
        </dgm:presLayoutVars>
      </dgm:prSet>
      <dgm:spPr/>
    </dgm:pt>
    <dgm:pt modelId="{233C8C7B-5007-421E-A0FB-948818B5EEA8}" type="pres">
      <dgm:prSet presAssocID="{98F40070-3983-4786-B19B-6200B54BA284}" presName="Name13" presStyleLbl="parChTrans1D2" presStyleIdx="2" presStyleCnt="13"/>
      <dgm:spPr/>
    </dgm:pt>
    <dgm:pt modelId="{104E02B9-BC12-4F91-A950-30D2BDCBE82C}" type="pres">
      <dgm:prSet presAssocID="{845CCEA2-9D40-4694-AF00-5D4BE01F8EE8}" presName="childText" presStyleLbl="bgAcc1" presStyleIdx="2" presStyleCnt="13" custScaleX="263314" custLinFactX="-2013" custLinFactNeighborX="-100000" custLinFactNeighborY="40271">
        <dgm:presLayoutVars>
          <dgm:bulletEnabled val="1"/>
        </dgm:presLayoutVars>
      </dgm:prSet>
      <dgm:spPr/>
    </dgm:pt>
    <dgm:pt modelId="{8223E846-DD7F-485C-9594-6E82733AF830}" type="pres">
      <dgm:prSet presAssocID="{AF791B21-CCB5-4C5A-8089-70E514008870}" presName="root" presStyleCnt="0"/>
      <dgm:spPr/>
    </dgm:pt>
    <dgm:pt modelId="{A31CDA43-E910-40C6-97EF-B94C8E0EEB1A}" type="pres">
      <dgm:prSet presAssocID="{AF791B21-CCB5-4C5A-8089-70E514008870}" presName="rootComposite" presStyleCnt="0"/>
      <dgm:spPr/>
    </dgm:pt>
    <dgm:pt modelId="{1568389A-33C2-4A41-98AB-A69138C375F1}" type="pres">
      <dgm:prSet presAssocID="{AF791B21-CCB5-4C5A-8089-70E514008870}" presName="rootText" presStyleLbl="node1" presStyleIdx="1" presStyleCnt="4" custScaleX="415020" custScaleY="110494" custLinFactX="-45448" custLinFactNeighborX="-100000" custLinFactNeighborY="-266"/>
      <dgm:spPr/>
    </dgm:pt>
    <dgm:pt modelId="{BE368008-4BA9-4531-A69F-D5F2E14B4E4C}" type="pres">
      <dgm:prSet presAssocID="{AF791B21-CCB5-4C5A-8089-70E514008870}" presName="rootConnector" presStyleLbl="node1" presStyleIdx="1" presStyleCnt="4"/>
      <dgm:spPr/>
    </dgm:pt>
    <dgm:pt modelId="{675C66A3-F08B-46A2-9286-EB5C58A63739}" type="pres">
      <dgm:prSet presAssocID="{AF791B21-CCB5-4C5A-8089-70E514008870}" presName="childShape" presStyleCnt="0"/>
      <dgm:spPr/>
    </dgm:pt>
    <dgm:pt modelId="{984ACD7D-BB2A-4D8D-902B-AA2D2917A490}" type="pres">
      <dgm:prSet presAssocID="{5258EB8C-E8CD-40EE-9415-17B35E0B59C6}" presName="Name13" presStyleLbl="parChTrans1D2" presStyleIdx="3" presStyleCnt="13"/>
      <dgm:spPr/>
    </dgm:pt>
    <dgm:pt modelId="{E2BE079A-9F0A-47C3-92A3-069A5F5CC611}" type="pres">
      <dgm:prSet presAssocID="{8505D3CB-B72D-47D8-B483-6240ED2F658C}" presName="childText" presStyleLbl="bgAcc1" presStyleIdx="3" presStyleCnt="13" custScaleX="246252" custScaleY="98377" custLinFactX="-71668" custLinFactNeighborX="-100000" custLinFactNeighborY="-22270">
        <dgm:presLayoutVars>
          <dgm:bulletEnabled val="1"/>
        </dgm:presLayoutVars>
      </dgm:prSet>
      <dgm:spPr/>
    </dgm:pt>
    <dgm:pt modelId="{33C7BD18-8664-46BA-ADD2-3D1AB895F540}" type="pres">
      <dgm:prSet presAssocID="{030DE6C4-01E2-4F47-87DD-CF0E9EE43BE6}" presName="Name13" presStyleLbl="parChTrans1D2" presStyleIdx="4" presStyleCnt="13"/>
      <dgm:spPr/>
    </dgm:pt>
    <dgm:pt modelId="{AB239D17-1253-4F22-9611-C47D07EFDFE5}" type="pres">
      <dgm:prSet presAssocID="{4826F301-F244-4E61-B1D0-3B9B782E5874}" presName="childText" presStyleLbl="bgAcc1" presStyleIdx="4" presStyleCnt="13" custScaleX="279692" custScaleY="100909" custLinFactX="-74381" custLinFactNeighborX="-100000" custLinFactNeighborY="-17689">
        <dgm:presLayoutVars>
          <dgm:bulletEnabled val="1"/>
        </dgm:presLayoutVars>
      </dgm:prSet>
      <dgm:spPr/>
    </dgm:pt>
    <dgm:pt modelId="{C7F23D88-0D3E-4723-8DEC-642C523D3870}" type="pres">
      <dgm:prSet presAssocID="{8976769D-2D3F-47C2-906F-45DB111A1233}" presName="Name13" presStyleLbl="parChTrans1D2" presStyleIdx="5" presStyleCnt="13"/>
      <dgm:spPr/>
    </dgm:pt>
    <dgm:pt modelId="{1419179C-35C2-40B7-8ABA-4BB34F613D45}" type="pres">
      <dgm:prSet presAssocID="{64B5EB37-93F1-4664-93E8-5F369AF36818}" presName="childText" presStyleLbl="bgAcc1" presStyleIdx="5" presStyleCnt="13" custScaleX="304007" custScaleY="105840" custLinFactX="-69984" custLinFactNeighborX="-100000" custLinFactNeighborY="-2667">
        <dgm:presLayoutVars>
          <dgm:bulletEnabled val="1"/>
        </dgm:presLayoutVars>
      </dgm:prSet>
      <dgm:spPr/>
    </dgm:pt>
    <dgm:pt modelId="{237EFC96-BE8F-45C4-8CC8-064176FD6E34}" type="pres">
      <dgm:prSet presAssocID="{CE08548A-074D-4C07-ABBA-A4BAFD037C65}" presName="Name13" presStyleLbl="parChTrans1D2" presStyleIdx="6" presStyleCnt="13"/>
      <dgm:spPr/>
    </dgm:pt>
    <dgm:pt modelId="{5D6D760C-CC43-4FC2-89C5-D8F27542CD9A}" type="pres">
      <dgm:prSet presAssocID="{A7629D20-A47A-4BAF-A154-FEEB3B76DB7A}" presName="childText" presStyleLbl="bgAcc1" presStyleIdx="6" presStyleCnt="13" custAng="0" custScaleX="299011" custScaleY="82651" custLinFactX="-64762" custLinFactNeighborX="-100000" custLinFactNeighborY="-9051">
        <dgm:presLayoutVars>
          <dgm:bulletEnabled val="1"/>
        </dgm:presLayoutVars>
      </dgm:prSet>
      <dgm:spPr/>
    </dgm:pt>
    <dgm:pt modelId="{6F467B70-ADE7-4E48-B21C-E130FFDC2030}" type="pres">
      <dgm:prSet presAssocID="{852F23FE-4879-4E6A-B79D-112732F9B987}" presName="root" presStyleCnt="0"/>
      <dgm:spPr/>
    </dgm:pt>
    <dgm:pt modelId="{A9684242-08DA-4E21-A877-AB403F2FC606}" type="pres">
      <dgm:prSet presAssocID="{852F23FE-4879-4E6A-B79D-112732F9B987}" presName="rootComposite" presStyleCnt="0"/>
      <dgm:spPr/>
    </dgm:pt>
    <dgm:pt modelId="{A933782D-AC6F-455E-8066-4446A71534C8}" type="pres">
      <dgm:prSet presAssocID="{852F23FE-4879-4E6A-B79D-112732F9B987}" presName="rootText" presStyleLbl="node1" presStyleIdx="2" presStyleCnt="4" custScaleX="235224" custScaleY="126419" custLinFactX="-57546" custLinFactNeighborX="-100000" custLinFactNeighborY="-266"/>
      <dgm:spPr/>
    </dgm:pt>
    <dgm:pt modelId="{8707A1C9-82B9-4ED1-AE9B-2C787B9C1AFF}" type="pres">
      <dgm:prSet presAssocID="{852F23FE-4879-4E6A-B79D-112732F9B987}" presName="rootConnector" presStyleLbl="node1" presStyleIdx="2" presStyleCnt="4"/>
      <dgm:spPr/>
    </dgm:pt>
    <dgm:pt modelId="{23FC2EAF-191E-4FA5-B702-FBA200110D1B}" type="pres">
      <dgm:prSet presAssocID="{852F23FE-4879-4E6A-B79D-112732F9B987}" presName="childShape" presStyleCnt="0"/>
      <dgm:spPr/>
    </dgm:pt>
    <dgm:pt modelId="{6A53E295-8DEC-41AF-9C77-A7ECE6B905DD}" type="pres">
      <dgm:prSet presAssocID="{54E53CDE-2D42-4F12-B01A-7E063DE8DE99}" presName="Name13" presStyleLbl="parChTrans1D2" presStyleIdx="7" presStyleCnt="13"/>
      <dgm:spPr/>
    </dgm:pt>
    <dgm:pt modelId="{D42E8092-9196-4E17-9723-E1B9844811AA}" type="pres">
      <dgm:prSet presAssocID="{98D3DD1F-0E8C-4DEC-BED6-AC8C3D4D3562}" presName="childText" presStyleLbl="bgAcc1" presStyleIdx="7" presStyleCnt="13" custScaleX="247604" custLinFactX="-57178" custLinFactNeighborX="-100000" custLinFactNeighborY="24925">
        <dgm:presLayoutVars>
          <dgm:bulletEnabled val="1"/>
        </dgm:presLayoutVars>
      </dgm:prSet>
      <dgm:spPr/>
    </dgm:pt>
    <dgm:pt modelId="{3ABE32EC-F0FB-4D8E-9CED-5513BAE35AC0}" type="pres">
      <dgm:prSet presAssocID="{DA7DC3C8-4221-4D9E-B86D-3EC2E133CF52}" presName="Name13" presStyleLbl="parChTrans1D2" presStyleIdx="8" presStyleCnt="13"/>
      <dgm:spPr/>
    </dgm:pt>
    <dgm:pt modelId="{77239783-511B-4D4F-8676-2093B688C59C}" type="pres">
      <dgm:prSet presAssocID="{846AD478-14EA-4817-A28C-713CC1835811}" presName="childText" presStyleLbl="bgAcc1" presStyleIdx="8" presStyleCnt="13" custScaleX="249091" custScaleY="163009" custLinFactX="-50697" custLinFactNeighborX="-100000" custLinFactNeighborY="34949">
        <dgm:presLayoutVars>
          <dgm:bulletEnabled val="1"/>
        </dgm:presLayoutVars>
      </dgm:prSet>
      <dgm:spPr/>
    </dgm:pt>
    <dgm:pt modelId="{B0BEA84D-F182-46FE-B7F4-299EC2EA3A5C}" type="pres">
      <dgm:prSet presAssocID="{FFC0D0F6-21F6-4C1F-9DA6-8ED6B9489D29}" presName="Name13" presStyleLbl="parChTrans1D2" presStyleIdx="9" presStyleCnt="13"/>
      <dgm:spPr/>
    </dgm:pt>
    <dgm:pt modelId="{CA8044FC-6B21-426E-AE7F-3F44559A30E1}" type="pres">
      <dgm:prSet presAssocID="{5EA49D40-8839-44D5-8580-D6A873E361A5}" presName="childText" presStyleLbl="bgAcc1" presStyleIdx="9" presStyleCnt="13" custScaleX="254328" custLinFactX="-60419" custLinFactNeighborX="-100000" custLinFactNeighborY="86134">
        <dgm:presLayoutVars>
          <dgm:bulletEnabled val="1"/>
        </dgm:presLayoutVars>
      </dgm:prSet>
      <dgm:spPr/>
    </dgm:pt>
    <dgm:pt modelId="{1BEB855F-0F76-4E4A-BB0E-E10B23786BFF}" type="pres">
      <dgm:prSet presAssocID="{6270EF05-C33F-4D36-998B-A32EEB40D733}" presName="root" presStyleCnt="0"/>
      <dgm:spPr/>
    </dgm:pt>
    <dgm:pt modelId="{EFB3DDFD-98BC-42B9-8F7A-DA9894995A94}" type="pres">
      <dgm:prSet presAssocID="{6270EF05-C33F-4D36-998B-A32EEB40D733}" presName="rootComposite" presStyleCnt="0"/>
      <dgm:spPr/>
    </dgm:pt>
    <dgm:pt modelId="{B36350B6-8144-4BAE-B8E4-0EB63CDFAA94}" type="pres">
      <dgm:prSet presAssocID="{6270EF05-C33F-4D36-998B-A32EEB40D733}" presName="rootText" presStyleLbl="node1" presStyleIdx="3" presStyleCnt="4" custScaleX="293923" custScaleY="105185" custLinFactNeighborX="-93335" custLinFactNeighborY="4103"/>
      <dgm:spPr/>
    </dgm:pt>
    <dgm:pt modelId="{11DD32FA-9074-4E5D-B635-D08D3972B406}" type="pres">
      <dgm:prSet presAssocID="{6270EF05-C33F-4D36-998B-A32EEB40D733}" presName="rootConnector" presStyleLbl="node1" presStyleIdx="3" presStyleCnt="4"/>
      <dgm:spPr/>
    </dgm:pt>
    <dgm:pt modelId="{B329DF71-FCE5-4D42-A4A7-4FB91082676F}" type="pres">
      <dgm:prSet presAssocID="{6270EF05-C33F-4D36-998B-A32EEB40D733}" presName="childShape" presStyleCnt="0"/>
      <dgm:spPr/>
    </dgm:pt>
    <dgm:pt modelId="{2037E877-B48C-43FE-AFBA-927EEC12693B}" type="pres">
      <dgm:prSet presAssocID="{2A4741E7-1332-4D55-B376-9CB93C483898}" presName="Name13" presStyleLbl="parChTrans1D2" presStyleIdx="10" presStyleCnt="13"/>
      <dgm:spPr/>
    </dgm:pt>
    <dgm:pt modelId="{07F7A1D7-6CF9-427F-9568-AB1A076A4F8C}" type="pres">
      <dgm:prSet presAssocID="{4ED60765-5B69-4C3D-A75D-602BB04F6DBC}" presName="childText" presStyleLbl="bgAcc1" presStyleIdx="10" presStyleCnt="13" custScaleX="373156" custScaleY="115556">
        <dgm:presLayoutVars>
          <dgm:bulletEnabled val="1"/>
        </dgm:presLayoutVars>
      </dgm:prSet>
      <dgm:spPr/>
    </dgm:pt>
    <dgm:pt modelId="{3859331B-2CD7-4E02-910A-052C3D18433C}" type="pres">
      <dgm:prSet presAssocID="{AE408A04-768C-48CD-BEF4-A9A9036765B8}" presName="Name13" presStyleLbl="parChTrans1D2" presStyleIdx="11" presStyleCnt="13"/>
      <dgm:spPr/>
    </dgm:pt>
    <dgm:pt modelId="{EBB5E154-153D-48A2-B740-4A5F9C59F50F}" type="pres">
      <dgm:prSet presAssocID="{66EBE48E-597B-4C3D-A1EE-0ED73B342FAB}" presName="childText" presStyleLbl="bgAcc1" presStyleIdx="11" presStyleCnt="13" custScaleX="375871" custScaleY="117371" custLinFactNeighborX="-1620" custLinFactNeighborY="-6448">
        <dgm:presLayoutVars>
          <dgm:bulletEnabled val="1"/>
        </dgm:presLayoutVars>
      </dgm:prSet>
      <dgm:spPr/>
    </dgm:pt>
    <dgm:pt modelId="{24DAA38A-FADF-4EF1-9018-25120AB98D3D}" type="pres">
      <dgm:prSet presAssocID="{4E8C900D-413C-4B3B-A5C8-EEFF3A2DF9D9}" presName="Name13" presStyleLbl="parChTrans1D2" presStyleIdx="12" presStyleCnt="13"/>
      <dgm:spPr/>
    </dgm:pt>
    <dgm:pt modelId="{F115F2E2-CEF3-401C-BC80-5EE850F25017}" type="pres">
      <dgm:prSet presAssocID="{FA590E20-C293-4D3A-AC73-B83795D410A7}" presName="childText" presStyleLbl="bgAcc1" presStyleIdx="12" presStyleCnt="13" custScaleX="374732" custScaleY="112857" custLinFactNeighborX="8102" custLinFactNeighborY="-2593">
        <dgm:presLayoutVars>
          <dgm:bulletEnabled val="1"/>
        </dgm:presLayoutVars>
      </dgm:prSet>
      <dgm:spPr/>
    </dgm:pt>
  </dgm:ptLst>
  <dgm:cxnLst>
    <dgm:cxn modelId="{86234B01-32C3-4599-874D-FAB28D52FA04}" srcId="{D450D091-1C7D-4FBE-9955-A2A6B00DA404}" destId="{6270EF05-C33F-4D36-998B-A32EEB40D733}" srcOrd="3" destOrd="0" parTransId="{DFB335EF-0B9A-466B-8D72-52F138C58CCD}" sibTransId="{F153568C-1858-4F7A-8016-DCAE03E33E93}"/>
    <dgm:cxn modelId="{406CAD09-9ABE-4E33-BE7A-C4E9A2C913EE}" type="presOf" srcId="{AE408A04-768C-48CD-BEF4-A9A9036765B8}" destId="{3859331B-2CD7-4E02-910A-052C3D18433C}" srcOrd="0" destOrd="0" presId="urn:microsoft.com/office/officeart/2005/8/layout/hierarchy3"/>
    <dgm:cxn modelId="{EA3F500F-BA46-4A45-A84E-BD1C7ECBB558}" type="presOf" srcId="{8976769D-2D3F-47C2-906F-45DB111A1233}" destId="{C7F23D88-0D3E-4723-8DEC-642C523D3870}" srcOrd="0" destOrd="0" presId="urn:microsoft.com/office/officeart/2005/8/layout/hierarchy3"/>
    <dgm:cxn modelId="{FE680313-C1E5-4933-8DB6-5FFFBA8C4677}" srcId="{AF791B21-CCB5-4C5A-8089-70E514008870}" destId="{64B5EB37-93F1-4664-93E8-5F369AF36818}" srcOrd="2" destOrd="0" parTransId="{8976769D-2D3F-47C2-906F-45DB111A1233}" sibTransId="{A7AB1F76-7935-47D8-9735-92DD0AF4436C}"/>
    <dgm:cxn modelId="{BE201D13-1F32-457D-BB2C-1BC84BDA14FE}" srcId="{AF791B21-CCB5-4C5A-8089-70E514008870}" destId="{A7629D20-A47A-4BAF-A154-FEEB3B76DB7A}" srcOrd="3" destOrd="0" parTransId="{CE08548A-074D-4C07-ABBA-A4BAFD037C65}" sibTransId="{C35FF052-BDA8-43F0-93B3-FE1A96509343}"/>
    <dgm:cxn modelId="{3E62211A-741F-499C-ADD8-9E32409F0ACB}" srcId="{D450D091-1C7D-4FBE-9955-A2A6B00DA404}" destId="{852F23FE-4879-4E6A-B79D-112732F9B987}" srcOrd="2" destOrd="0" parTransId="{E8F4DA5F-86CF-442F-91CA-C42FFCB79FA5}" sibTransId="{07D0AB76-69A4-41AA-AB48-FC5FE4AB624C}"/>
    <dgm:cxn modelId="{205B0C1F-8F3F-45BA-853F-CDF8786EF565}" type="presOf" srcId="{FA590E20-C293-4D3A-AC73-B83795D410A7}" destId="{F115F2E2-CEF3-401C-BC80-5EE850F25017}" srcOrd="0" destOrd="0" presId="urn:microsoft.com/office/officeart/2005/8/layout/hierarchy3"/>
    <dgm:cxn modelId="{C1D8EA21-F863-485A-B0BE-791F51E1C569}" type="presOf" srcId="{852F23FE-4879-4E6A-B79D-112732F9B987}" destId="{8707A1C9-82B9-4ED1-AE9B-2C787B9C1AFF}" srcOrd="1" destOrd="0" presId="urn:microsoft.com/office/officeart/2005/8/layout/hierarchy3"/>
    <dgm:cxn modelId="{BEDA2127-3A0D-42D0-800A-0559F6EE49A3}" type="presOf" srcId="{2A4741E7-1332-4D55-B376-9CB93C483898}" destId="{2037E877-B48C-43FE-AFBA-927EEC12693B}" srcOrd="0" destOrd="0" presId="urn:microsoft.com/office/officeart/2005/8/layout/hierarchy3"/>
    <dgm:cxn modelId="{2DB62C2C-00BD-455D-8C87-44022E0664C3}" srcId="{6270EF05-C33F-4D36-998B-A32EEB40D733}" destId="{4ED60765-5B69-4C3D-A75D-602BB04F6DBC}" srcOrd="0" destOrd="0" parTransId="{2A4741E7-1332-4D55-B376-9CB93C483898}" sibTransId="{848D2AC2-DCF9-40A0-A2CA-58C701FBCC52}"/>
    <dgm:cxn modelId="{1F171232-274A-4BBD-B2A7-6A5E22BDD585}" srcId="{F0129BAC-8170-4094-93E8-28492F76D5F4}" destId="{7946E08C-B926-4845-9DE6-ACF25F00C50D}" srcOrd="1" destOrd="0" parTransId="{62407415-7EE1-4F1E-AD20-D69E30684767}" sibTransId="{F7A754B3-7DC7-457F-AC64-6F510FB34D18}"/>
    <dgm:cxn modelId="{AC3A4933-CFA2-445B-A906-5E6498CB40FA}" srcId="{6270EF05-C33F-4D36-998B-A32EEB40D733}" destId="{66EBE48E-597B-4C3D-A1EE-0ED73B342FAB}" srcOrd="1" destOrd="0" parTransId="{AE408A04-768C-48CD-BEF4-A9A9036765B8}" sibTransId="{6E9924FC-2B15-4206-B2B5-2815B0166893}"/>
    <dgm:cxn modelId="{55954B34-780B-4D75-9DFB-8A6B2A4A3496}" type="presOf" srcId="{6270EF05-C33F-4D36-998B-A32EEB40D733}" destId="{B36350B6-8144-4BAE-B8E4-0EB63CDFAA94}" srcOrd="0" destOrd="0" presId="urn:microsoft.com/office/officeart/2005/8/layout/hierarchy3"/>
    <dgm:cxn modelId="{50768D5B-2ECE-4EEA-8932-15E0191F1B3B}" type="presOf" srcId="{98D3DD1F-0E8C-4DEC-BED6-AC8C3D4D3562}" destId="{D42E8092-9196-4E17-9723-E1B9844811AA}" srcOrd="0" destOrd="0" presId="urn:microsoft.com/office/officeart/2005/8/layout/hierarchy3"/>
    <dgm:cxn modelId="{8917105C-0734-4DBF-B344-E32A9A689105}" type="presOf" srcId="{AF791B21-CCB5-4C5A-8089-70E514008870}" destId="{BE368008-4BA9-4531-A69F-D5F2E14B4E4C}" srcOrd="1" destOrd="0" presId="urn:microsoft.com/office/officeart/2005/8/layout/hierarchy3"/>
    <dgm:cxn modelId="{253B4761-9ACE-40BD-906E-160AEF38EF9E}" type="presOf" srcId="{5258EB8C-E8CD-40EE-9415-17B35E0B59C6}" destId="{984ACD7D-BB2A-4D8D-902B-AA2D2917A490}" srcOrd="0" destOrd="0" presId="urn:microsoft.com/office/officeart/2005/8/layout/hierarchy3"/>
    <dgm:cxn modelId="{5C6D9542-27E4-4071-A40B-1694F51D5349}" type="presOf" srcId="{AF791B21-CCB5-4C5A-8089-70E514008870}" destId="{1568389A-33C2-4A41-98AB-A69138C375F1}" srcOrd="0" destOrd="0" presId="urn:microsoft.com/office/officeart/2005/8/layout/hierarchy3"/>
    <dgm:cxn modelId="{F2BEE942-8BC6-4C96-B807-E79A2375EB71}" type="presOf" srcId="{7946E08C-B926-4845-9DE6-ACF25F00C50D}" destId="{B0A29D63-5F71-4716-9ED5-9CC3B4156268}" srcOrd="0" destOrd="0" presId="urn:microsoft.com/office/officeart/2005/8/layout/hierarchy3"/>
    <dgm:cxn modelId="{68BB4565-14A4-4A84-9AB2-9FE3E3F888E1}" type="presOf" srcId="{4826F301-F244-4E61-B1D0-3B9B782E5874}" destId="{AB239D17-1253-4F22-9611-C47D07EFDFE5}" srcOrd="0" destOrd="0" presId="urn:microsoft.com/office/officeart/2005/8/layout/hierarchy3"/>
    <dgm:cxn modelId="{7D2CCB67-6DFA-4E8D-9A35-281F53B73300}" type="presOf" srcId="{F0129BAC-8170-4094-93E8-28492F76D5F4}" destId="{606D99FE-6A5F-4DE0-BA33-82732481D6F1}" srcOrd="1" destOrd="0" presId="urn:microsoft.com/office/officeart/2005/8/layout/hierarchy3"/>
    <dgm:cxn modelId="{B8E5C96A-F024-4594-9A79-FF4ADAB785B4}" type="presOf" srcId="{845CCEA2-9D40-4694-AF00-5D4BE01F8EE8}" destId="{104E02B9-BC12-4F91-A950-30D2BDCBE82C}" srcOrd="0" destOrd="0" presId="urn:microsoft.com/office/officeart/2005/8/layout/hierarchy3"/>
    <dgm:cxn modelId="{DB93486B-2750-4225-BA00-66BDDF3C7167}" type="presOf" srcId="{4ED60765-5B69-4C3D-A75D-602BB04F6DBC}" destId="{07F7A1D7-6CF9-427F-9568-AB1A076A4F8C}" srcOrd="0" destOrd="0" presId="urn:microsoft.com/office/officeart/2005/8/layout/hierarchy3"/>
    <dgm:cxn modelId="{AB7C2D4F-8ED3-4FBF-967B-BD8FD0389417}" type="presOf" srcId="{FFC0D0F6-21F6-4C1F-9DA6-8ED6B9489D29}" destId="{B0BEA84D-F182-46FE-B7F4-299EC2EA3A5C}" srcOrd="0" destOrd="0" presId="urn:microsoft.com/office/officeart/2005/8/layout/hierarchy3"/>
    <dgm:cxn modelId="{55F06550-A476-491F-958C-7C6865A0974A}" srcId="{852F23FE-4879-4E6A-B79D-112732F9B987}" destId="{98D3DD1F-0E8C-4DEC-BED6-AC8C3D4D3562}" srcOrd="0" destOrd="0" parTransId="{54E53CDE-2D42-4F12-B01A-7E063DE8DE99}" sibTransId="{8B08B346-D48E-4489-9A77-17A5EFA39BD2}"/>
    <dgm:cxn modelId="{5CC6A370-32D6-401B-B2B9-0A157A384EAB}" type="presOf" srcId="{5EA49D40-8839-44D5-8580-D6A873E361A5}" destId="{CA8044FC-6B21-426E-AE7F-3F44559A30E1}" srcOrd="0" destOrd="0" presId="urn:microsoft.com/office/officeart/2005/8/layout/hierarchy3"/>
    <dgm:cxn modelId="{96CA7552-75A0-4EE3-AAB3-AABDB25995B1}" srcId="{6270EF05-C33F-4D36-998B-A32EEB40D733}" destId="{FA590E20-C293-4D3A-AC73-B83795D410A7}" srcOrd="2" destOrd="0" parTransId="{4E8C900D-413C-4B3B-A5C8-EEFF3A2DF9D9}" sibTransId="{5B78A61E-2D61-4627-8666-42E4654D50F8}"/>
    <dgm:cxn modelId="{02658472-F9C8-4913-8C9B-2C4A5312FE2E}" srcId="{F0129BAC-8170-4094-93E8-28492F76D5F4}" destId="{B33C2130-6585-477A-B559-8D13A289FFF1}" srcOrd="0" destOrd="0" parTransId="{F011C8C8-2B90-4B5D-8CC7-62408C7F3503}" sibTransId="{F86DDFBC-4182-4B2B-98B1-B5D873E54BFA}"/>
    <dgm:cxn modelId="{C35E1B79-E923-46E0-B904-8943D77670D4}" type="presOf" srcId="{98F40070-3983-4786-B19B-6200B54BA284}" destId="{233C8C7B-5007-421E-A0FB-948818B5EEA8}" srcOrd="0" destOrd="0" presId="urn:microsoft.com/office/officeart/2005/8/layout/hierarchy3"/>
    <dgm:cxn modelId="{03FDA55A-2D68-4046-A2F2-D32FD81C58C1}" type="presOf" srcId="{64B5EB37-93F1-4664-93E8-5F369AF36818}" destId="{1419179C-35C2-40B7-8ABA-4BB34F613D45}" srcOrd="0" destOrd="0" presId="urn:microsoft.com/office/officeart/2005/8/layout/hierarchy3"/>
    <dgm:cxn modelId="{7F51F97D-85A0-4BAD-99F3-37C48717E72D}" type="presOf" srcId="{A7629D20-A47A-4BAF-A154-FEEB3B76DB7A}" destId="{5D6D760C-CC43-4FC2-89C5-D8F27542CD9A}" srcOrd="0" destOrd="0" presId="urn:microsoft.com/office/officeart/2005/8/layout/hierarchy3"/>
    <dgm:cxn modelId="{DC5E347E-5EC1-488F-8B72-1556EE7A7F78}" type="presOf" srcId="{8505D3CB-B72D-47D8-B483-6240ED2F658C}" destId="{E2BE079A-9F0A-47C3-92A3-069A5F5CC611}" srcOrd="0" destOrd="0" presId="urn:microsoft.com/office/officeart/2005/8/layout/hierarchy3"/>
    <dgm:cxn modelId="{407C1083-9CD3-4251-87BB-8842B7FC4125}" type="presOf" srcId="{66EBE48E-597B-4C3D-A1EE-0ED73B342FAB}" destId="{EBB5E154-153D-48A2-B740-4A5F9C59F50F}" srcOrd="0" destOrd="0" presId="urn:microsoft.com/office/officeart/2005/8/layout/hierarchy3"/>
    <dgm:cxn modelId="{EE260F94-8532-4573-B9F2-8016FF8A7250}" srcId="{852F23FE-4879-4E6A-B79D-112732F9B987}" destId="{5EA49D40-8839-44D5-8580-D6A873E361A5}" srcOrd="2" destOrd="0" parTransId="{FFC0D0F6-21F6-4C1F-9DA6-8ED6B9489D29}" sibTransId="{4ED7AFF4-3566-4048-9036-2BE8D62A95CA}"/>
    <dgm:cxn modelId="{B239CC97-0950-4C40-B4C5-15CF2D4EDA4B}" type="presOf" srcId="{D450D091-1C7D-4FBE-9955-A2A6B00DA404}" destId="{A20FDA6A-14FB-44F4-9067-0827D4DEBDCD}" srcOrd="0" destOrd="0" presId="urn:microsoft.com/office/officeart/2005/8/layout/hierarchy3"/>
    <dgm:cxn modelId="{6E53489B-27CC-48E3-BA03-298D2C505C22}" type="presOf" srcId="{6270EF05-C33F-4D36-998B-A32EEB40D733}" destId="{11DD32FA-9074-4E5D-B635-D08D3972B406}" srcOrd="1" destOrd="0" presId="urn:microsoft.com/office/officeart/2005/8/layout/hierarchy3"/>
    <dgm:cxn modelId="{009E029D-382F-47FC-BBE1-BD054CACF2A0}" srcId="{F0129BAC-8170-4094-93E8-28492F76D5F4}" destId="{845CCEA2-9D40-4694-AF00-5D4BE01F8EE8}" srcOrd="2" destOrd="0" parTransId="{98F40070-3983-4786-B19B-6200B54BA284}" sibTransId="{BB8B1B99-FACA-4E00-91CC-C96A88DAC00E}"/>
    <dgm:cxn modelId="{9949119D-C3C9-4292-8F73-622F00BCEF96}" srcId="{AF791B21-CCB5-4C5A-8089-70E514008870}" destId="{4826F301-F244-4E61-B1D0-3B9B782E5874}" srcOrd="1" destOrd="0" parTransId="{030DE6C4-01E2-4F47-87DD-CF0E9EE43BE6}" sibTransId="{98235207-0DB2-4C4E-909F-4CB54656C5D9}"/>
    <dgm:cxn modelId="{DFBA2DB2-C21C-4A27-8CA3-FB064FAA0770}" type="presOf" srcId="{DA7DC3C8-4221-4D9E-B86D-3EC2E133CF52}" destId="{3ABE32EC-F0FB-4D8E-9CED-5513BAE35AC0}" srcOrd="0" destOrd="0" presId="urn:microsoft.com/office/officeart/2005/8/layout/hierarchy3"/>
    <dgm:cxn modelId="{B9944FB2-987C-4392-B820-9317813927D6}" srcId="{852F23FE-4879-4E6A-B79D-112732F9B987}" destId="{846AD478-14EA-4817-A28C-713CC1835811}" srcOrd="1" destOrd="0" parTransId="{DA7DC3C8-4221-4D9E-B86D-3EC2E133CF52}" sibTransId="{81BD322E-A2C9-4CF9-A07C-9211896DCC6B}"/>
    <dgm:cxn modelId="{B013DFB2-F7B1-4625-BBE5-1BD822C73277}" type="presOf" srcId="{852F23FE-4879-4E6A-B79D-112732F9B987}" destId="{A933782D-AC6F-455E-8066-4446A71534C8}" srcOrd="0" destOrd="0" presId="urn:microsoft.com/office/officeart/2005/8/layout/hierarchy3"/>
    <dgm:cxn modelId="{16AFB9B8-EE5F-4E7B-8604-E4DDFCC2F11B}" type="presOf" srcId="{4E8C900D-413C-4B3B-A5C8-EEFF3A2DF9D9}" destId="{24DAA38A-FADF-4EF1-9018-25120AB98D3D}" srcOrd="0" destOrd="0" presId="urn:microsoft.com/office/officeart/2005/8/layout/hierarchy3"/>
    <dgm:cxn modelId="{81E758BE-FC0F-440D-B104-EC3210B0BFDD}" type="presOf" srcId="{030DE6C4-01E2-4F47-87DD-CF0E9EE43BE6}" destId="{33C7BD18-8664-46BA-ADD2-3D1AB895F540}" srcOrd="0" destOrd="0" presId="urn:microsoft.com/office/officeart/2005/8/layout/hierarchy3"/>
    <dgm:cxn modelId="{7F91F3C8-9199-4DCD-965E-13E1188D208D}" srcId="{D450D091-1C7D-4FBE-9955-A2A6B00DA404}" destId="{AF791B21-CCB5-4C5A-8089-70E514008870}" srcOrd="1" destOrd="0" parTransId="{8028DD02-6782-4E67-AE04-B3C2EAC4DD61}" sibTransId="{BC5AFAC7-4EF5-4C5A-897D-530789EC8456}"/>
    <dgm:cxn modelId="{D21939CD-F50B-4993-9AE6-E53FD07FE01D}" type="presOf" srcId="{F0129BAC-8170-4094-93E8-28492F76D5F4}" destId="{CB90F90F-130E-46A0-B1D1-AEE5A3359B76}" srcOrd="0" destOrd="0" presId="urn:microsoft.com/office/officeart/2005/8/layout/hierarchy3"/>
    <dgm:cxn modelId="{F97D53CE-58E6-42FB-A2FB-4CBB5F92CA37}" type="presOf" srcId="{54E53CDE-2D42-4F12-B01A-7E063DE8DE99}" destId="{6A53E295-8DEC-41AF-9C77-A7ECE6B905DD}" srcOrd="0" destOrd="0" presId="urn:microsoft.com/office/officeart/2005/8/layout/hierarchy3"/>
    <dgm:cxn modelId="{7B2DD3CE-966C-408B-8E63-D2F0C0674E47}" type="presOf" srcId="{F011C8C8-2B90-4B5D-8CC7-62408C7F3503}" destId="{2BB8DFBC-1640-4D06-8B9F-72D78A7DCBD6}" srcOrd="0" destOrd="0" presId="urn:microsoft.com/office/officeart/2005/8/layout/hierarchy3"/>
    <dgm:cxn modelId="{2164E0D1-1955-4124-B107-64F090E48194}" srcId="{D450D091-1C7D-4FBE-9955-A2A6B00DA404}" destId="{F0129BAC-8170-4094-93E8-28492F76D5F4}" srcOrd="0" destOrd="0" parTransId="{240ED3B6-4DE9-47A9-9C3A-108851DCFF62}" sibTransId="{D8914002-FD2F-4219-9D60-4BB68FE3E45A}"/>
    <dgm:cxn modelId="{387A5ED7-509E-4A3D-8AD3-07026E9E134F}" type="presOf" srcId="{846AD478-14EA-4817-A28C-713CC1835811}" destId="{77239783-511B-4D4F-8676-2093B688C59C}" srcOrd="0" destOrd="0" presId="urn:microsoft.com/office/officeart/2005/8/layout/hierarchy3"/>
    <dgm:cxn modelId="{DCAE59DA-4A31-4514-8865-3BB0855EB019}" type="presOf" srcId="{CE08548A-074D-4C07-ABBA-A4BAFD037C65}" destId="{237EFC96-BE8F-45C4-8CC8-064176FD6E34}" srcOrd="0" destOrd="0" presId="urn:microsoft.com/office/officeart/2005/8/layout/hierarchy3"/>
    <dgm:cxn modelId="{C64C40F3-80E3-43CC-95A7-2FAA055E7A20}" type="presOf" srcId="{62407415-7EE1-4F1E-AD20-D69E30684767}" destId="{D9CB381D-8DA9-4F39-BDD0-DD398FD354AA}" srcOrd="0" destOrd="0" presId="urn:microsoft.com/office/officeart/2005/8/layout/hierarchy3"/>
    <dgm:cxn modelId="{4816CEFD-BB9E-4415-AA77-FF269B53E4C1}" type="presOf" srcId="{B33C2130-6585-477A-B559-8D13A289FFF1}" destId="{A7FC56FA-B2F9-4BB5-BCC1-9301D8944F01}" srcOrd="0" destOrd="0" presId="urn:microsoft.com/office/officeart/2005/8/layout/hierarchy3"/>
    <dgm:cxn modelId="{9BD271FE-EC5E-4F5D-B59A-D9F032AB05B1}" srcId="{AF791B21-CCB5-4C5A-8089-70E514008870}" destId="{8505D3CB-B72D-47D8-B483-6240ED2F658C}" srcOrd="0" destOrd="0" parTransId="{5258EB8C-E8CD-40EE-9415-17B35E0B59C6}" sibTransId="{1F36E125-2DCC-4922-8A41-98001B843A71}"/>
    <dgm:cxn modelId="{A8A4842D-7564-4A8D-9B3D-7697F05E43BE}" type="presParOf" srcId="{A20FDA6A-14FB-44F4-9067-0827D4DEBDCD}" destId="{12C0B2E8-9560-4B26-B541-439FE9B1017A}" srcOrd="0" destOrd="0" presId="urn:microsoft.com/office/officeart/2005/8/layout/hierarchy3"/>
    <dgm:cxn modelId="{DC0EC3A8-4690-42BB-ACFB-53A690D35F38}" type="presParOf" srcId="{12C0B2E8-9560-4B26-B541-439FE9B1017A}" destId="{EF90FD9E-DD4B-475E-98D6-63A34C4EF1BD}" srcOrd="0" destOrd="0" presId="urn:microsoft.com/office/officeart/2005/8/layout/hierarchy3"/>
    <dgm:cxn modelId="{B8DD6A5D-CC29-4EA1-9244-FA848CD6112B}" type="presParOf" srcId="{EF90FD9E-DD4B-475E-98D6-63A34C4EF1BD}" destId="{CB90F90F-130E-46A0-B1D1-AEE5A3359B76}" srcOrd="0" destOrd="0" presId="urn:microsoft.com/office/officeart/2005/8/layout/hierarchy3"/>
    <dgm:cxn modelId="{9C4F583C-AC53-4E50-832C-1BEAB97616BB}" type="presParOf" srcId="{EF90FD9E-DD4B-475E-98D6-63A34C4EF1BD}" destId="{606D99FE-6A5F-4DE0-BA33-82732481D6F1}" srcOrd="1" destOrd="0" presId="urn:microsoft.com/office/officeart/2005/8/layout/hierarchy3"/>
    <dgm:cxn modelId="{F68F5F40-7BC2-4FE1-9A85-E18AABE690DD}" type="presParOf" srcId="{12C0B2E8-9560-4B26-B541-439FE9B1017A}" destId="{79BBE42D-0D13-4906-A140-D59FEC584143}" srcOrd="1" destOrd="0" presId="urn:microsoft.com/office/officeart/2005/8/layout/hierarchy3"/>
    <dgm:cxn modelId="{DA7CA291-D966-46E8-A8EC-C0C7E0613ED2}" type="presParOf" srcId="{79BBE42D-0D13-4906-A140-D59FEC584143}" destId="{2BB8DFBC-1640-4D06-8B9F-72D78A7DCBD6}" srcOrd="0" destOrd="0" presId="urn:microsoft.com/office/officeart/2005/8/layout/hierarchy3"/>
    <dgm:cxn modelId="{9CF865D0-B7E6-44B7-8F84-1A47FE74324D}" type="presParOf" srcId="{79BBE42D-0D13-4906-A140-D59FEC584143}" destId="{A7FC56FA-B2F9-4BB5-BCC1-9301D8944F01}" srcOrd="1" destOrd="0" presId="urn:microsoft.com/office/officeart/2005/8/layout/hierarchy3"/>
    <dgm:cxn modelId="{50BA008A-57A8-424E-9540-0D645360FF27}" type="presParOf" srcId="{79BBE42D-0D13-4906-A140-D59FEC584143}" destId="{D9CB381D-8DA9-4F39-BDD0-DD398FD354AA}" srcOrd="2" destOrd="0" presId="urn:microsoft.com/office/officeart/2005/8/layout/hierarchy3"/>
    <dgm:cxn modelId="{0F196D32-ED3C-49C1-9327-03C96A72F27A}" type="presParOf" srcId="{79BBE42D-0D13-4906-A140-D59FEC584143}" destId="{B0A29D63-5F71-4716-9ED5-9CC3B4156268}" srcOrd="3" destOrd="0" presId="urn:microsoft.com/office/officeart/2005/8/layout/hierarchy3"/>
    <dgm:cxn modelId="{F454B36C-9056-4867-8B27-8BE9A9424590}" type="presParOf" srcId="{79BBE42D-0D13-4906-A140-D59FEC584143}" destId="{233C8C7B-5007-421E-A0FB-948818B5EEA8}" srcOrd="4" destOrd="0" presId="urn:microsoft.com/office/officeart/2005/8/layout/hierarchy3"/>
    <dgm:cxn modelId="{C33DF1DD-C2C1-48EC-92B9-4E858A74C8F7}" type="presParOf" srcId="{79BBE42D-0D13-4906-A140-D59FEC584143}" destId="{104E02B9-BC12-4F91-A950-30D2BDCBE82C}" srcOrd="5" destOrd="0" presId="urn:microsoft.com/office/officeart/2005/8/layout/hierarchy3"/>
    <dgm:cxn modelId="{286964CE-EAFD-49E5-9ABF-01FE915BE325}" type="presParOf" srcId="{A20FDA6A-14FB-44F4-9067-0827D4DEBDCD}" destId="{8223E846-DD7F-485C-9594-6E82733AF830}" srcOrd="1" destOrd="0" presId="urn:microsoft.com/office/officeart/2005/8/layout/hierarchy3"/>
    <dgm:cxn modelId="{FF0BBA45-80BB-4120-83DB-8F47387D09C6}" type="presParOf" srcId="{8223E846-DD7F-485C-9594-6E82733AF830}" destId="{A31CDA43-E910-40C6-97EF-B94C8E0EEB1A}" srcOrd="0" destOrd="0" presId="urn:microsoft.com/office/officeart/2005/8/layout/hierarchy3"/>
    <dgm:cxn modelId="{09F2D893-192C-4ECD-A181-65FFC52F90FF}" type="presParOf" srcId="{A31CDA43-E910-40C6-97EF-B94C8E0EEB1A}" destId="{1568389A-33C2-4A41-98AB-A69138C375F1}" srcOrd="0" destOrd="0" presId="urn:microsoft.com/office/officeart/2005/8/layout/hierarchy3"/>
    <dgm:cxn modelId="{B2556648-7ECA-4C4C-AFC6-B6BC8C39EC4C}" type="presParOf" srcId="{A31CDA43-E910-40C6-97EF-B94C8E0EEB1A}" destId="{BE368008-4BA9-4531-A69F-D5F2E14B4E4C}" srcOrd="1" destOrd="0" presId="urn:microsoft.com/office/officeart/2005/8/layout/hierarchy3"/>
    <dgm:cxn modelId="{01F2F8AF-7331-4DCB-BFA8-5818CDDCAA09}" type="presParOf" srcId="{8223E846-DD7F-485C-9594-6E82733AF830}" destId="{675C66A3-F08B-46A2-9286-EB5C58A63739}" srcOrd="1" destOrd="0" presId="urn:microsoft.com/office/officeart/2005/8/layout/hierarchy3"/>
    <dgm:cxn modelId="{16CC0DB5-11BF-41BB-B6C2-C35F6AF1E0A0}" type="presParOf" srcId="{675C66A3-F08B-46A2-9286-EB5C58A63739}" destId="{984ACD7D-BB2A-4D8D-902B-AA2D2917A490}" srcOrd="0" destOrd="0" presId="urn:microsoft.com/office/officeart/2005/8/layout/hierarchy3"/>
    <dgm:cxn modelId="{FAE9AA10-D6DD-4FCD-9D40-DC4126E42247}" type="presParOf" srcId="{675C66A3-F08B-46A2-9286-EB5C58A63739}" destId="{E2BE079A-9F0A-47C3-92A3-069A5F5CC611}" srcOrd="1" destOrd="0" presId="urn:microsoft.com/office/officeart/2005/8/layout/hierarchy3"/>
    <dgm:cxn modelId="{D0C186C5-5A8E-418F-A909-8332DE1BDAE9}" type="presParOf" srcId="{675C66A3-F08B-46A2-9286-EB5C58A63739}" destId="{33C7BD18-8664-46BA-ADD2-3D1AB895F540}" srcOrd="2" destOrd="0" presId="urn:microsoft.com/office/officeart/2005/8/layout/hierarchy3"/>
    <dgm:cxn modelId="{59E48253-46CB-4F78-84A3-9F503BC66AB9}" type="presParOf" srcId="{675C66A3-F08B-46A2-9286-EB5C58A63739}" destId="{AB239D17-1253-4F22-9611-C47D07EFDFE5}" srcOrd="3" destOrd="0" presId="urn:microsoft.com/office/officeart/2005/8/layout/hierarchy3"/>
    <dgm:cxn modelId="{605BE955-30DD-4C1D-A62A-A41BE6AD5AB5}" type="presParOf" srcId="{675C66A3-F08B-46A2-9286-EB5C58A63739}" destId="{C7F23D88-0D3E-4723-8DEC-642C523D3870}" srcOrd="4" destOrd="0" presId="urn:microsoft.com/office/officeart/2005/8/layout/hierarchy3"/>
    <dgm:cxn modelId="{8C76ADA2-2BC9-4A44-A497-E1DF2AB29245}" type="presParOf" srcId="{675C66A3-F08B-46A2-9286-EB5C58A63739}" destId="{1419179C-35C2-40B7-8ABA-4BB34F613D45}" srcOrd="5" destOrd="0" presId="urn:microsoft.com/office/officeart/2005/8/layout/hierarchy3"/>
    <dgm:cxn modelId="{36173BAC-2B64-4AFC-A19D-7AC59B347CB8}" type="presParOf" srcId="{675C66A3-F08B-46A2-9286-EB5C58A63739}" destId="{237EFC96-BE8F-45C4-8CC8-064176FD6E34}" srcOrd="6" destOrd="0" presId="urn:microsoft.com/office/officeart/2005/8/layout/hierarchy3"/>
    <dgm:cxn modelId="{BE120B14-F711-4F04-B7EC-C28FB0193A00}" type="presParOf" srcId="{675C66A3-F08B-46A2-9286-EB5C58A63739}" destId="{5D6D760C-CC43-4FC2-89C5-D8F27542CD9A}" srcOrd="7" destOrd="0" presId="urn:microsoft.com/office/officeart/2005/8/layout/hierarchy3"/>
    <dgm:cxn modelId="{DCE1255F-2383-46CA-8FAE-6F539DAB6E1A}" type="presParOf" srcId="{A20FDA6A-14FB-44F4-9067-0827D4DEBDCD}" destId="{6F467B70-ADE7-4E48-B21C-E130FFDC2030}" srcOrd="2" destOrd="0" presId="urn:microsoft.com/office/officeart/2005/8/layout/hierarchy3"/>
    <dgm:cxn modelId="{BC28A202-F95B-456D-AB53-A23D777B4EBE}" type="presParOf" srcId="{6F467B70-ADE7-4E48-B21C-E130FFDC2030}" destId="{A9684242-08DA-4E21-A877-AB403F2FC606}" srcOrd="0" destOrd="0" presId="urn:microsoft.com/office/officeart/2005/8/layout/hierarchy3"/>
    <dgm:cxn modelId="{564093AA-0CDB-4CFD-800D-59B3F7ADF066}" type="presParOf" srcId="{A9684242-08DA-4E21-A877-AB403F2FC606}" destId="{A933782D-AC6F-455E-8066-4446A71534C8}" srcOrd="0" destOrd="0" presId="urn:microsoft.com/office/officeart/2005/8/layout/hierarchy3"/>
    <dgm:cxn modelId="{78894889-70C0-43BB-A62F-6B78D3B9F6EE}" type="presParOf" srcId="{A9684242-08DA-4E21-A877-AB403F2FC606}" destId="{8707A1C9-82B9-4ED1-AE9B-2C787B9C1AFF}" srcOrd="1" destOrd="0" presId="urn:microsoft.com/office/officeart/2005/8/layout/hierarchy3"/>
    <dgm:cxn modelId="{7E510187-CFB4-4340-8E2D-DA34467F52CC}" type="presParOf" srcId="{6F467B70-ADE7-4E48-B21C-E130FFDC2030}" destId="{23FC2EAF-191E-4FA5-B702-FBA200110D1B}" srcOrd="1" destOrd="0" presId="urn:microsoft.com/office/officeart/2005/8/layout/hierarchy3"/>
    <dgm:cxn modelId="{B8191E63-4336-457F-B8E4-F7EA641EBD41}" type="presParOf" srcId="{23FC2EAF-191E-4FA5-B702-FBA200110D1B}" destId="{6A53E295-8DEC-41AF-9C77-A7ECE6B905DD}" srcOrd="0" destOrd="0" presId="urn:microsoft.com/office/officeart/2005/8/layout/hierarchy3"/>
    <dgm:cxn modelId="{CEF555E8-3705-460A-8EBB-C131A61566A4}" type="presParOf" srcId="{23FC2EAF-191E-4FA5-B702-FBA200110D1B}" destId="{D42E8092-9196-4E17-9723-E1B9844811AA}" srcOrd="1" destOrd="0" presId="urn:microsoft.com/office/officeart/2005/8/layout/hierarchy3"/>
    <dgm:cxn modelId="{DCCE54F8-C7F7-41B9-BE2C-E8E9B7AB108B}" type="presParOf" srcId="{23FC2EAF-191E-4FA5-B702-FBA200110D1B}" destId="{3ABE32EC-F0FB-4D8E-9CED-5513BAE35AC0}" srcOrd="2" destOrd="0" presId="urn:microsoft.com/office/officeart/2005/8/layout/hierarchy3"/>
    <dgm:cxn modelId="{C6B960E4-AFB2-400B-A6C9-4BB3496701EC}" type="presParOf" srcId="{23FC2EAF-191E-4FA5-B702-FBA200110D1B}" destId="{77239783-511B-4D4F-8676-2093B688C59C}" srcOrd="3" destOrd="0" presId="urn:microsoft.com/office/officeart/2005/8/layout/hierarchy3"/>
    <dgm:cxn modelId="{39EADE8F-696A-48E1-85AC-EBB49B8F17A6}" type="presParOf" srcId="{23FC2EAF-191E-4FA5-B702-FBA200110D1B}" destId="{B0BEA84D-F182-46FE-B7F4-299EC2EA3A5C}" srcOrd="4" destOrd="0" presId="urn:microsoft.com/office/officeart/2005/8/layout/hierarchy3"/>
    <dgm:cxn modelId="{5686FABD-D1C9-42EA-9E18-8E2FD886E56C}" type="presParOf" srcId="{23FC2EAF-191E-4FA5-B702-FBA200110D1B}" destId="{CA8044FC-6B21-426E-AE7F-3F44559A30E1}" srcOrd="5" destOrd="0" presId="urn:microsoft.com/office/officeart/2005/8/layout/hierarchy3"/>
    <dgm:cxn modelId="{610BAA01-6205-4FAA-82E7-0179140B2407}" type="presParOf" srcId="{A20FDA6A-14FB-44F4-9067-0827D4DEBDCD}" destId="{1BEB855F-0F76-4E4A-BB0E-E10B23786BFF}" srcOrd="3" destOrd="0" presId="urn:microsoft.com/office/officeart/2005/8/layout/hierarchy3"/>
    <dgm:cxn modelId="{86A23891-1403-400A-9CF6-9812A73EE741}" type="presParOf" srcId="{1BEB855F-0F76-4E4A-BB0E-E10B23786BFF}" destId="{EFB3DDFD-98BC-42B9-8F7A-DA9894995A94}" srcOrd="0" destOrd="0" presId="urn:microsoft.com/office/officeart/2005/8/layout/hierarchy3"/>
    <dgm:cxn modelId="{67276789-C2D6-4BF1-8F50-66002A7F7ECB}" type="presParOf" srcId="{EFB3DDFD-98BC-42B9-8F7A-DA9894995A94}" destId="{B36350B6-8144-4BAE-B8E4-0EB63CDFAA94}" srcOrd="0" destOrd="0" presId="urn:microsoft.com/office/officeart/2005/8/layout/hierarchy3"/>
    <dgm:cxn modelId="{A2CF37D0-5D17-49C7-BCA7-245637A426DD}" type="presParOf" srcId="{EFB3DDFD-98BC-42B9-8F7A-DA9894995A94}" destId="{11DD32FA-9074-4E5D-B635-D08D3972B406}" srcOrd="1" destOrd="0" presId="urn:microsoft.com/office/officeart/2005/8/layout/hierarchy3"/>
    <dgm:cxn modelId="{25DEE90A-D928-41A7-86E6-9F40F796A475}" type="presParOf" srcId="{1BEB855F-0F76-4E4A-BB0E-E10B23786BFF}" destId="{B329DF71-FCE5-4D42-A4A7-4FB91082676F}" srcOrd="1" destOrd="0" presId="urn:microsoft.com/office/officeart/2005/8/layout/hierarchy3"/>
    <dgm:cxn modelId="{2BAF4087-C4BE-4347-98BA-4BF7B9F7FD35}" type="presParOf" srcId="{B329DF71-FCE5-4D42-A4A7-4FB91082676F}" destId="{2037E877-B48C-43FE-AFBA-927EEC12693B}" srcOrd="0" destOrd="0" presId="urn:microsoft.com/office/officeart/2005/8/layout/hierarchy3"/>
    <dgm:cxn modelId="{604AE7C9-1307-4ABD-999A-30F0E38CC7B4}" type="presParOf" srcId="{B329DF71-FCE5-4D42-A4A7-4FB91082676F}" destId="{07F7A1D7-6CF9-427F-9568-AB1A076A4F8C}" srcOrd="1" destOrd="0" presId="urn:microsoft.com/office/officeart/2005/8/layout/hierarchy3"/>
    <dgm:cxn modelId="{7BD9D4B7-CA9C-47F2-B3C0-6DA2EC5865E0}" type="presParOf" srcId="{B329DF71-FCE5-4D42-A4A7-4FB91082676F}" destId="{3859331B-2CD7-4E02-910A-052C3D18433C}" srcOrd="2" destOrd="0" presId="urn:microsoft.com/office/officeart/2005/8/layout/hierarchy3"/>
    <dgm:cxn modelId="{D53C5FC4-6C7E-48C4-B930-3456B71555F5}" type="presParOf" srcId="{B329DF71-FCE5-4D42-A4A7-4FB91082676F}" destId="{EBB5E154-153D-48A2-B740-4A5F9C59F50F}" srcOrd="3" destOrd="0" presId="urn:microsoft.com/office/officeart/2005/8/layout/hierarchy3"/>
    <dgm:cxn modelId="{42B0B0F3-43BE-44CB-9F0D-CEE0B21DEA05}" type="presParOf" srcId="{B329DF71-FCE5-4D42-A4A7-4FB91082676F}" destId="{24DAA38A-FADF-4EF1-9018-25120AB98D3D}" srcOrd="4" destOrd="0" presId="urn:microsoft.com/office/officeart/2005/8/layout/hierarchy3"/>
    <dgm:cxn modelId="{1A42EE2E-00FD-427C-8767-E8F9BA65A995}" type="presParOf" srcId="{B329DF71-FCE5-4D42-A4A7-4FB91082676F}" destId="{F115F2E2-CEF3-401C-BC80-5EE850F25017}"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10x_73k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10x_73k latent space</a:t>
          </a:r>
          <a:endParaRPr lang="en-150" dirty="0"/>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40810" custScaleY="128832" custLinFactNeighborX="-10269" custLinFactNeighborY="-553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dgm:spPr>
    </dgm:pt>
    <dgm:pt modelId="{ED3B7603-C689-469B-9881-647E50DC8549}" type="pres">
      <dgm:prSet presAssocID="{836D981A-F4AA-4155-8483-09B19558DF37}" presName="txNode" presStyleLbl="node1" presStyleIdx="0" presStyleCnt="2" custScaleX="112365" custScaleY="29761" custLinFactNeighborX="-9208" custLinFactNeighborY="1383">
        <dgm:presLayoutVars>
          <dgm:bulletEnabled val="1"/>
        </dgm:presLayoutVars>
      </dgm:prSet>
      <dgm:spPr/>
    </dgm:pt>
    <dgm:pt modelId="{86F1650D-8BA3-49B7-99E2-BD9DBEC0AA6D}" type="pres">
      <dgm:prSet presAssocID="{F89A7475-3E74-4333-8B94-29EE020FB8DE}" presName="sibTrans" presStyleLbl="sibTrans2D1" presStyleIdx="0" presStyleCnt="1" custLinFactNeighborX="13967"/>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31554" custScaleY="126850" custLinFactNeighborX="-17535" custLinFactNeighborY="-7191"/>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6000"/>
          </a:stretch>
        </a:blipFill>
      </dgm:spPr>
    </dgm:pt>
    <dgm:pt modelId="{2508BCD3-7BCA-48B7-B0F5-0C94F8B6D306}" type="pres">
      <dgm:prSet presAssocID="{AB82F850-49FC-43AD-978A-4693D8993BFF}" presName="txNode" presStyleLbl="node1" presStyleIdx="1" presStyleCnt="2" custScaleY="31469" custLinFactNeighborX="-27245" custLinFactNeighborY="3693">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MNIST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MNIST latent space</a:t>
          </a:r>
          <a:endParaRPr lang="en-150" dirty="0"/>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28832" custLinFactNeighborX="-8084" custLinFactNeighborY="-304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dgm:spPr>
    </dgm:pt>
    <dgm:pt modelId="{ED3B7603-C689-469B-9881-647E50DC8549}" type="pres">
      <dgm:prSet presAssocID="{836D981A-F4AA-4155-8483-09B19558DF37}" presName="txNode" presStyleLbl="node1" presStyleIdx="0" presStyleCnt="2" custScaleX="112365" custScaleY="29761" custLinFactNeighborX="-12477" custLinFactNeighborY="6944">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6850" custLinFactNeighborX="-10482" custLinFactNeighborY="-387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5000"/>
          </a:stretch>
        </a:blipFill>
      </dgm:spPr>
    </dgm:pt>
    <dgm:pt modelId="{2508BCD3-7BCA-48B7-B0F5-0C94F8B6D306}" type="pres">
      <dgm:prSet presAssocID="{AB82F850-49FC-43AD-978A-4693D8993BFF}" presName="txNode" presStyleLbl="node1" presStyleIdx="1" presStyleCnt="2" custScaleY="31469" custLinFactNeighborX="-27059" custLinFactNeighborY="3693">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err="1">
              <a:solidFill>
                <a:schemeClr val="bg1"/>
              </a:solidFill>
            </a:rPr>
            <a:t>Pendigits</a:t>
          </a:r>
          <a:r>
            <a:rPr lang="en-GB" dirty="0">
              <a:solidFill>
                <a:schemeClr val="bg1"/>
              </a:solidFill>
            </a:rPr>
            <a:t>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err="1">
              <a:solidFill>
                <a:schemeClr val="bg1"/>
              </a:solidFill>
            </a:rPr>
            <a:t>Pendigits</a:t>
          </a:r>
          <a:r>
            <a:rPr lang="en-GB" dirty="0">
              <a:solidFill>
                <a:schemeClr val="bg1"/>
              </a:solidFill>
            </a:rPr>
            <a:t> latent space</a:t>
          </a:r>
          <a:endParaRPr lang="en-150" dirty="0"/>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31690" custLinFactNeighborX="-5525" custLinFactNeighborY="305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dgm:spPr>
    </dgm:pt>
    <dgm:pt modelId="{ED3B7603-C689-469B-9881-647E50DC8549}" type="pres">
      <dgm:prSet presAssocID="{836D981A-F4AA-4155-8483-09B19558DF37}" presName="txNode" presStyleLbl="node1" presStyleIdx="0" presStyleCnt="2" custScaleX="112365" custScaleY="29761" custLinFactNeighborX="-12477" custLinFactNeighborY="9637">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9664" custLinFactNeighborX="-10482" custLinFactNeighborY="135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5000"/>
          </a:stretch>
        </a:blipFill>
      </dgm:spPr>
    </dgm:pt>
    <dgm:pt modelId="{2508BCD3-7BCA-48B7-B0F5-0C94F8B6D306}" type="pres">
      <dgm:prSet presAssocID="{AB82F850-49FC-43AD-978A-4693D8993BFF}" presName="txNode" presStyleLbl="node1" presStyleIdx="1" presStyleCnt="2" custScaleY="31469" custLinFactNeighborX="-22791" custLinFactNeighborY="6927">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Iris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Iris latent space</a:t>
          </a:r>
          <a:endParaRPr lang="en-150" dirty="0">
            <a:solidFill>
              <a:schemeClr val="bg1"/>
            </a:solidFill>
          </a:endParaRPr>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3169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00" r="-5000"/>
          </a:stretch>
        </a:blipFill>
      </dgm:spPr>
    </dgm:pt>
    <dgm:pt modelId="{ED3B7603-C689-469B-9881-647E50DC8549}" type="pres">
      <dgm:prSet presAssocID="{836D981A-F4AA-4155-8483-09B19558DF37}" presName="txNode" presStyleLbl="node1" presStyleIdx="0" presStyleCnt="2" custScaleX="112365" custScaleY="29761" custLinFactNeighborX="-10296" custLinFactNeighborY="9637">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9664" custLinFactNeighborX="-14566" custLinFactNeighborY="2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508BCD3-7BCA-48B7-B0F5-0C94F8B6D306}" type="pres">
      <dgm:prSet presAssocID="{AB82F850-49FC-43AD-978A-4693D8993BFF}" presName="txNode" presStyleLbl="node1" presStyleIdx="1" presStyleCnt="2" custScaleY="31469" custLinFactNeighborX="-30074" custLinFactNeighborY="7250">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Gaussian rings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Gaussian rings latent space</a:t>
          </a:r>
          <a:endParaRPr lang="en-150" dirty="0">
            <a:solidFill>
              <a:schemeClr val="bg1"/>
            </a:solidFill>
          </a:endParaRPr>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31690" custLinFactNeighborX="2762" custLinFactNeighborY="272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000" r="-2000"/>
          </a:stretch>
        </a:blipFill>
      </dgm:spPr>
    </dgm:pt>
    <dgm:pt modelId="{ED3B7603-C689-469B-9881-647E50DC8549}" type="pres">
      <dgm:prSet presAssocID="{836D981A-F4AA-4155-8483-09B19558DF37}" presName="txNode" presStyleLbl="node1" presStyleIdx="0" presStyleCnt="2" custScaleX="112365" custScaleY="29761" custLinFactNeighborX="-10296" custLinFactNeighborY="9637">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9664" custLinFactNeighborX="-14566" custLinFactNeighborY="2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508BCD3-7BCA-48B7-B0F5-0C94F8B6D306}" type="pres">
      <dgm:prSet presAssocID="{AB82F850-49FC-43AD-978A-4693D8993BFF}" presName="txNode" presStyleLbl="node1" presStyleIdx="1" presStyleCnt="2" custScaleY="31469" custLinFactNeighborX="-30074" custLinFactNeighborY="7250">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Moons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Moons latent space</a:t>
          </a:r>
          <a:endParaRPr lang="en-150" dirty="0">
            <a:solidFill>
              <a:schemeClr val="bg1"/>
            </a:solidFill>
          </a:endParaRPr>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31690" custLinFactNeighborX="2009" custLinFactNeighborY="272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r="-5000"/>
          </a:stretch>
        </a:blipFill>
      </dgm:spPr>
    </dgm:pt>
    <dgm:pt modelId="{ED3B7603-C689-469B-9881-647E50DC8549}" type="pres">
      <dgm:prSet presAssocID="{836D981A-F4AA-4155-8483-09B19558DF37}" presName="txNode" presStyleLbl="node1" presStyleIdx="0" presStyleCnt="2" custScaleX="112365" custScaleY="29761" custLinFactNeighborX="-10296" custLinFactNeighborY="9637">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9664" custLinFactNeighborX="-14566" custLinFactNeighborY="2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508BCD3-7BCA-48B7-B0F5-0C94F8B6D306}" type="pres">
      <dgm:prSet presAssocID="{AB82F850-49FC-43AD-978A-4693D8993BFF}" presName="txNode" presStyleLbl="node1" presStyleIdx="1" presStyleCnt="2" custScaleY="31469" custLinFactNeighborX="-30074" custLinFactNeighborY="7250">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836D981A-F4AA-4155-8483-09B19558DF37}">
      <dgm:prSet phldrT="[Text]"/>
      <dgm:spPr/>
      <dgm:t>
        <a:bodyPr/>
        <a:lstStyle/>
        <a:p>
          <a:r>
            <a:rPr lang="en-GB" dirty="0">
              <a:solidFill>
                <a:schemeClr val="bg1"/>
              </a:solidFill>
            </a:rPr>
            <a:t>Fashion MNIST initial space</a:t>
          </a:r>
          <a:endParaRPr lang="en-150" dirty="0">
            <a:solidFill>
              <a:schemeClr val="bg1"/>
            </a:solidFill>
          </a:endParaRPr>
        </a:p>
      </dgm:t>
    </dgm:pt>
    <dgm:pt modelId="{E8AEB7AE-860B-4034-9AD5-17CBDAC486E4}" type="parTrans" cxnId="{BD565FA0-9310-4D14-8BFE-7AF8BFD9CD5B}">
      <dgm:prSet/>
      <dgm:spPr/>
      <dgm:t>
        <a:bodyPr/>
        <a:lstStyle/>
        <a:p>
          <a:endParaRPr lang="en-150"/>
        </a:p>
      </dgm:t>
    </dgm:pt>
    <dgm:pt modelId="{F89A7475-3E74-4333-8B94-29EE020FB8DE}" type="sibTrans" cxnId="{BD565FA0-9310-4D14-8BFE-7AF8BFD9CD5B}">
      <dgm:prSet/>
      <dgm:spPr/>
      <dgm:t>
        <a:bodyPr/>
        <a:lstStyle/>
        <a:p>
          <a:endParaRPr lang="en-150"/>
        </a:p>
      </dgm:t>
    </dgm:pt>
    <dgm:pt modelId="{AB82F850-49FC-43AD-978A-4693D8993BFF}">
      <dgm:prSet phldrT="[Text]"/>
      <dgm:spPr/>
      <dgm:t>
        <a:bodyPr/>
        <a:lstStyle/>
        <a:p>
          <a:r>
            <a:rPr lang="en-GB" dirty="0">
              <a:solidFill>
                <a:schemeClr val="bg1"/>
              </a:solidFill>
            </a:rPr>
            <a:t>Fashion MNIST latent space</a:t>
          </a:r>
          <a:endParaRPr lang="en-150" dirty="0">
            <a:solidFill>
              <a:schemeClr val="bg1"/>
            </a:solidFill>
          </a:endParaRPr>
        </a:p>
      </dgm:t>
    </dgm:pt>
    <dgm:pt modelId="{531D04F1-1655-4837-BC43-05D8173FE04E}" type="parTrans" cxnId="{F1D3E2DD-0028-4DB4-AFAE-24D400B3E06D}">
      <dgm:prSet/>
      <dgm:spPr/>
      <dgm:t>
        <a:bodyPr/>
        <a:lstStyle/>
        <a:p>
          <a:endParaRPr lang="en-150"/>
        </a:p>
      </dgm:t>
    </dgm:pt>
    <dgm:pt modelId="{4E91F3FE-FD56-4317-8D99-408FA35B96AC}" type="sibTrans" cxnId="{F1D3E2DD-0028-4DB4-AFAE-24D400B3E06D}">
      <dgm:prSet/>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 modelId="{623E8AAA-4FC4-40B6-82A7-A94F76C24CBC}" type="pres">
      <dgm:prSet presAssocID="{836D981A-F4AA-4155-8483-09B19558DF37}" presName="composite" presStyleCnt="0"/>
      <dgm:spPr/>
    </dgm:pt>
    <dgm:pt modelId="{F36E9512-C44E-4A34-9A7F-AFCA9A0BB238}" type="pres">
      <dgm:prSet presAssocID="{836D981A-F4AA-4155-8483-09B19558DF37}" presName="imagSh" presStyleLbl="bgImgPlace1" presStyleIdx="0" presStyleCnt="2" custScaleX="131790" custScaleY="131690" custLinFactNeighborX="2762" custLinFactNeighborY="571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000" r="-5000"/>
          </a:stretch>
        </a:blipFill>
      </dgm:spPr>
    </dgm:pt>
    <dgm:pt modelId="{ED3B7603-C689-469B-9881-647E50DC8549}" type="pres">
      <dgm:prSet presAssocID="{836D981A-F4AA-4155-8483-09B19558DF37}" presName="txNode" presStyleLbl="node1" presStyleIdx="0" presStyleCnt="2" custScaleX="112365" custScaleY="29761" custLinFactNeighborX="-8789" custLinFactNeighborY="9637">
        <dgm:presLayoutVars>
          <dgm:bulletEnabled val="1"/>
        </dgm:presLayoutVars>
      </dgm:prSet>
      <dgm:spPr/>
    </dgm:pt>
    <dgm:pt modelId="{86F1650D-8BA3-49B7-99E2-BD9DBEC0AA6D}" type="pres">
      <dgm:prSet presAssocID="{F89A7475-3E74-4333-8B94-29EE020FB8DE}" presName="sibTrans" presStyleLbl="sibTrans2D1" presStyleIdx="0" presStyleCnt="1"/>
      <dgm:spPr/>
    </dgm:pt>
    <dgm:pt modelId="{AAF176A9-0E09-4FA5-BD83-AE539F29F345}" type="pres">
      <dgm:prSet presAssocID="{F89A7475-3E74-4333-8B94-29EE020FB8DE}" presName="connTx" presStyleLbl="sibTrans2D1" presStyleIdx="0" presStyleCnt="1"/>
      <dgm:spPr/>
    </dgm:pt>
    <dgm:pt modelId="{0787485E-CBEB-45E2-BF4D-90E3472B5FBA}" type="pres">
      <dgm:prSet presAssocID="{AB82F850-49FC-43AD-978A-4693D8993BFF}" presName="composite" presStyleCnt="0"/>
      <dgm:spPr/>
    </dgm:pt>
    <dgm:pt modelId="{4333A84F-408C-481E-B104-9EFAEAABF392}" type="pres">
      <dgm:prSet presAssocID="{AB82F850-49FC-43AD-978A-4693D8993BFF}" presName="imagSh" presStyleLbl="bgImgPlace1" presStyleIdx="1" presStyleCnt="2" custScaleX="129172" custScaleY="129664" custLinFactNeighborX="-14566" custLinFactNeighborY="2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2508BCD3-7BCA-48B7-B0F5-0C94F8B6D306}" type="pres">
      <dgm:prSet presAssocID="{AB82F850-49FC-43AD-978A-4693D8993BFF}" presName="txNode" presStyleLbl="node1" presStyleIdx="1" presStyleCnt="2" custScaleY="31469" custLinFactNeighborX="-30074" custLinFactNeighborY="7250">
        <dgm:presLayoutVars>
          <dgm:bulletEnabled val="1"/>
        </dgm:presLayoutVars>
      </dgm:prSet>
      <dgm:spPr/>
    </dgm:pt>
  </dgm:ptLst>
  <dgm:cxnLst>
    <dgm:cxn modelId="{7F2FAE18-6630-40E8-9DBE-9BCD36340812}" type="presOf" srcId="{AB82F850-49FC-43AD-978A-4693D8993BFF}" destId="{2508BCD3-7BCA-48B7-B0F5-0C94F8B6D306}" srcOrd="0" destOrd="0" presId="urn:microsoft.com/office/officeart/2005/8/layout/hProcess10"/>
    <dgm:cxn modelId="{CECE8062-8AE0-4F67-BCA8-D519D209C263}" type="presOf" srcId="{1AF190FD-44FD-4D13-856C-400B0B691E86}" destId="{47DECB07-A5D4-4F09-9629-21F87974E711}" srcOrd="0" destOrd="0" presId="urn:microsoft.com/office/officeart/2005/8/layout/hProcess10"/>
    <dgm:cxn modelId="{EF61106E-3015-4EF7-89F9-8774B4356146}" type="presOf" srcId="{F89A7475-3E74-4333-8B94-29EE020FB8DE}" destId="{86F1650D-8BA3-49B7-99E2-BD9DBEC0AA6D}" srcOrd="0" destOrd="0" presId="urn:microsoft.com/office/officeart/2005/8/layout/hProcess10"/>
    <dgm:cxn modelId="{EAA99F53-8580-4A24-8EC3-E2E5289A625B}" type="presOf" srcId="{F89A7475-3E74-4333-8B94-29EE020FB8DE}" destId="{AAF176A9-0E09-4FA5-BD83-AE539F29F345}" srcOrd="1" destOrd="0" presId="urn:microsoft.com/office/officeart/2005/8/layout/hProcess10"/>
    <dgm:cxn modelId="{BD565FA0-9310-4D14-8BFE-7AF8BFD9CD5B}" srcId="{1AF190FD-44FD-4D13-856C-400B0B691E86}" destId="{836D981A-F4AA-4155-8483-09B19558DF37}" srcOrd="0" destOrd="0" parTransId="{E8AEB7AE-860B-4034-9AD5-17CBDAC486E4}" sibTransId="{F89A7475-3E74-4333-8B94-29EE020FB8DE}"/>
    <dgm:cxn modelId="{F1D3E2DD-0028-4DB4-AFAE-24D400B3E06D}" srcId="{1AF190FD-44FD-4D13-856C-400B0B691E86}" destId="{AB82F850-49FC-43AD-978A-4693D8993BFF}" srcOrd="1" destOrd="0" parTransId="{531D04F1-1655-4837-BC43-05D8173FE04E}" sibTransId="{4E91F3FE-FD56-4317-8D99-408FA35B96AC}"/>
    <dgm:cxn modelId="{365ED6E2-0CF9-4387-8124-92963D275F22}" type="presOf" srcId="{836D981A-F4AA-4155-8483-09B19558DF37}" destId="{ED3B7603-C689-469B-9881-647E50DC8549}" srcOrd="0" destOrd="0" presId="urn:microsoft.com/office/officeart/2005/8/layout/hProcess10"/>
    <dgm:cxn modelId="{D1DC45C4-04DF-4E81-9BE0-925B589F6392}" type="presParOf" srcId="{47DECB07-A5D4-4F09-9629-21F87974E711}" destId="{623E8AAA-4FC4-40B6-82A7-A94F76C24CBC}" srcOrd="0" destOrd="0" presId="urn:microsoft.com/office/officeart/2005/8/layout/hProcess10"/>
    <dgm:cxn modelId="{762AA306-5626-4F8A-AB5E-F538FD8F999A}" type="presParOf" srcId="{623E8AAA-4FC4-40B6-82A7-A94F76C24CBC}" destId="{F36E9512-C44E-4A34-9A7F-AFCA9A0BB238}" srcOrd="0" destOrd="0" presId="urn:microsoft.com/office/officeart/2005/8/layout/hProcess10"/>
    <dgm:cxn modelId="{F3009CD9-154C-49BC-A4CF-FCB1975A411A}" type="presParOf" srcId="{623E8AAA-4FC4-40B6-82A7-A94F76C24CBC}" destId="{ED3B7603-C689-469B-9881-647E50DC8549}" srcOrd="1" destOrd="0" presId="urn:microsoft.com/office/officeart/2005/8/layout/hProcess10"/>
    <dgm:cxn modelId="{8E6BF7E3-4B07-4350-8B18-B3F1FE812FB1}" type="presParOf" srcId="{47DECB07-A5D4-4F09-9629-21F87974E711}" destId="{86F1650D-8BA3-49B7-99E2-BD9DBEC0AA6D}" srcOrd="1" destOrd="0" presId="urn:microsoft.com/office/officeart/2005/8/layout/hProcess10"/>
    <dgm:cxn modelId="{60371200-7D8B-4E86-AC3A-A2B889F71D5B}" type="presParOf" srcId="{86F1650D-8BA3-49B7-99E2-BD9DBEC0AA6D}" destId="{AAF176A9-0E09-4FA5-BD83-AE539F29F345}" srcOrd="0" destOrd="0" presId="urn:microsoft.com/office/officeart/2005/8/layout/hProcess10"/>
    <dgm:cxn modelId="{9E5DF582-5734-44EA-B44E-C81359A503C8}" type="presParOf" srcId="{47DECB07-A5D4-4F09-9629-21F87974E711}" destId="{0787485E-CBEB-45E2-BF4D-90E3472B5FBA}" srcOrd="2" destOrd="0" presId="urn:microsoft.com/office/officeart/2005/8/layout/hProcess10"/>
    <dgm:cxn modelId="{9B374359-AD8B-4A1D-8CEF-FA068F08B108}" type="presParOf" srcId="{0787485E-CBEB-45E2-BF4D-90E3472B5FBA}" destId="{4333A84F-408C-481E-B104-9EFAEAABF392}" srcOrd="0" destOrd="0" presId="urn:microsoft.com/office/officeart/2005/8/layout/hProcess10"/>
    <dgm:cxn modelId="{E9EC0484-82DB-4BEA-95CA-C9A7FF4BF4D7}" type="presParOf" srcId="{0787485E-CBEB-45E2-BF4D-90E3472B5FBA}" destId="{2508BCD3-7BCA-48B7-B0F5-0C94F8B6D306}" srcOrd="1"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2A23BF-0E59-41C7-B4FA-4092229A67F3}" type="doc">
      <dgm:prSet loTypeId="urn:microsoft.com/office/officeart/2005/8/layout/hProcess9" loCatId="process" qsTypeId="urn:microsoft.com/office/officeart/2005/8/quickstyle/3d2" qsCatId="3D" csTypeId="urn:microsoft.com/office/officeart/2005/8/colors/accent1_2" csCatId="accent1" phldr="1"/>
      <dgm:spPr/>
    </dgm:pt>
    <mc:AlternateContent xmlns:mc="http://schemas.openxmlformats.org/markup-compatibility/2006" xmlns:a14="http://schemas.microsoft.com/office/drawing/2010/main">
      <mc:Choice Requires="a14">
        <dgm:pt modelId="{1CD147CB-B7A1-494B-88A9-BA0AC4691A6F}">
          <dgm:prSet phldrT="[Text]" custT="1"/>
          <dgm:spPr/>
          <dgm:t>
            <a:bodyPr/>
            <a:lstStyle/>
            <a:p>
              <a:r>
                <a:rPr lang="en-GB" sz="1800" dirty="0"/>
                <a:t>Extract one representation </a:t>
              </a: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𝑖</m:t>
                      </m:r>
                    </m:sub>
                  </m:sSub>
                </m:oMath>
              </a14:m>
              <a:r>
                <a:rPr lang="en-GB" sz="1800" dirty="0"/>
                <a:t>, </a:t>
              </a:r>
              <a:r>
                <a:rPr lang="en-GB" sz="1800" dirty="0" err="1"/>
                <a:t>i</a:t>
              </a:r>
              <a:r>
                <a:rPr lang="en-GB" sz="1800" dirty="0"/>
                <a:t> = 1, …, n, from each choice of number of clusters  we want to try, </a:t>
              </a:r>
              <a14:m>
                <m:oMath xmlns:m="http://schemas.openxmlformats.org/officeDocument/2006/math">
                  <m:r>
                    <a:rPr lang="en-GB" sz="1800" b="0" i="1" smtClean="0">
                      <a:latin typeface="Cambria Math" panose="02040503050406030204" pitchFamily="18" charset="0"/>
                    </a:rPr>
                    <m:t>𝑘</m:t>
                  </m:r>
                  <m:r>
                    <a:rPr lang="en-GB" sz="1800" b="0" i="1" smtClean="0">
                      <a:latin typeface="Cambria Math" panose="02040503050406030204" pitchFamily="18" charset="0"/>
                      <a:ea typeface="Cambria Math" panose="02040503050406030204" pitchFamily="18" charset="0"/>
                    </a:rPr>
                    <m:t>𝜖</m:t>
                  </m:r>
                  <m:d>
                    <m:dPr>
                      <m:begChr m:val="{"/>
                      <m:endChr m:val="}"/>
                      <m:ctrlPr>
                        <a:rPr lang="en-GB" sz="1800" b="0" i="1" smtClean="0">
                          <a:latin typeface="Cambria Math" panose="02040503050406030204" pitchFamily="18" charset="0"/>
                          <a:ea typeface="Cambria Math" panose="02040503050406030204" pitchFamily="18" charset="0"/>
                        </a:rPr>
                      </m:ctrlPr>
                    </m:dPr>
                    <m:e>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𝑘</m:t>
                          </m:r>
                        </m:e>
                        <m:sub>
                          <m:r>
                            <a:rPr lang="en-GB" sz="1800" b="0" i="1" smtClean="0">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 …,</m:t>
                      </m:r>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𝑘</m:t>
                          </m:r>
                        </m:e>
                        <m:sub>
                          <m:r>
                            <a:rPr lang="en-GB" sz="1800" b="0" i="1" smtClean="0">
                              <a:latin typeface="Cambria Math" panose="02040503050406030204" pitchFamily="18" charset="0"/>
                              <a:ea typeface="Cambria Math" panose="02040503050406030204" pitchFamily="18" charset="0"/>
                            </a:rPr>
                            <m:t>𝑛</m:t>
                          </m:r>
                        </m:sub>
                      </m:sSub>
                    </m:e>
                  </m:d>
                  <m:r>
                    <a:rPr lang="en-GB" sz="1800" b="0" i="1" smtClean="0">
                      <a:latin typeface="Cambria Math" panose="02040503050406030204" pitchFamily="18" charset="0"/>
                      <a:ea typeface="Cambria Math" panose="02040503050406030204" pitchFamily="18" charset="0"/>
                    </a:rPr>
                    <m:t>.</m:t>
                  </m:r>
                </m:oMath>
              </a14:m>
              <a:endParaRPr lang="en-150" sz="1800" dirty="0"/>
            </a:p>
          </dgm:t>
        </dgm:pt>
      </mc:Choice>
      <mc:Fallback xmlns="">
        <dgm:pt modelId="{1CD147CB-B7A1-494B-88A9-BA0AC4691A6F}">
          <dgm:prSet phldrT="[Text]" custT="1"/>
          <dgm:spPr/>
          <dgm:t>
            <a:bodyPr/>
            <a:lstStyle/>
            <a:p>
              <a:r>
                <a:rPr lang="en-GB" sz="1800" dirty="0"/>
                <a:t>Extract one representation </a:t>
              </a:r>
              <a:r>
                <a:rPr lang="en-GB" sz="1800" b="0" i="0">
                  <a:latin typeface="Cambria Math" panose="02040503050406030204" pitchFamily="18" charset="0"/>
                  <a:ea typeface="Cambria Math" panose="02040503050406030204" pitchFamily="18" charset="0"/>
                </a:rPr>
                <a:t>𝑟_𝑖</a:t>
              </a:r>
              <a:r>
                <a:rPr lang="en-GB" sz="1800" dirty="0"/>
                <a:t>, </a:t>
              </a:r>
              <a:r>
                <a:rPr lang="en-GB" sz="1800" dirty="0" err="1"/>
                <a:t>i</a:t>
              </a:r>
              <a:r>
                <a:rPr lang="en-GB" sz="1800" dirty="0"/>
                <a:t> = 1, …, n, from each choice of number of clusters  we want to try, </a:t>
              </a:r>
              <a:r>
                <a:rPr lang="en-GB" sz="1800" b="0" i="0">
                  <a:latin typeface="Cambria Math" panose="02040503050406030204" pitchFamily="18" charset="0"/>
                </a:rPr>
                <a:t>𝑘</a:t>
              </a:r>
              <a:r>
                <a:rPr lang="en-GB" sz="1800" b="0" i="0">
                  <a:latin typeface="Cambria Math" panose="02040503050406030204" pitchFamily="18" charset="0"/>
                  <a:ea typeface="Cambria Math" panose="02040503050406030204" pitchFamily="18" charset="0"/>
                </a:rPr>
                <a:t>𝜖{𝑘_1, …,𝑘_𝑛 }.</a:t>
              </a:r>
              <a:endParaRPr lang="en-150" sz="1800" dirty="0"/>
            </a:p>
          </dgm:t>
        </dgm:pt>
      </mc:Fallback>
    </mc:AlternateContent>
    <dgm:pt modelId="{73D228EA-8DA3-4EA3-AFC2-E91C2021FFAE}" type="parTrans" cxnId="{A62C1881-0788-4616-9E22-BBB298380B0B}">
      <dgm:prSet/>
      <dgm:spPr/>
      <dgm:t>
        <a:bodyPr/>
        <a:lstStyle/>
        <a:p>
          <a:endParaRPr lang="en-150"/>
        </a:p>
      </dgm:t>
    </dgm:pt>
    <dgm:pt modelId="{2393395A-996D-47A2-843D-C4E49B3A416F}" type="sibTrans" cxnId="{A62C1881-0788-4616-9E22-BBB298380B0B}">
      <dgm:prSet/>
      <dgm:spPr/>
      <dgm:t>
        <a:bodyPr/>
        <a:lstStyle/>
        <a:p>
          <a:endParaRPr lang="en-150"/>
        </a:p>
      </dgm:t>
    </dgm:pt>
    <mc:AlternateContent xmlns:mc="http://schemas.openxmlformats.org/markup-compatibility/2006" xmlns:a14="http://schemas.microsoft.com/office/drawing/2010/main">
      <mc:Choice Requires="a14">
        <dgm:pt modelId="{5A809C27-439D-4FBF-BDDB-432FFDAD0B77}">
          <dgm:prSet phldrT="[Text]" custT="1"/>
          <dgm:spPr/>
          <dgm:t>
            <a:bodyPr/>
            <a:lstStyle/>
            <a:p>
              <a:r>
                <a:rPr lang="en-GB" sz="1800" dirty="0"/>
                <a:t>Execute k-means one time on every representation for each of the choices of number of clusters, calculate the silhouette coefficient for every partition and then store the maximum silhouette score of the representation: </a:t>
              </a:r>
            </a:p>
            <a:p>
              <a:pPr/>
              <a14:m>
                <m:oMathPara xmlns:m="http://schemas.openxmlformats.org/officeDocument/2006/math">
                  <m:oMathParaPr>
                    <m:jc m:val="centerGroup"/>
                  </m:oMathParaPr>
                  <m:oMath xmlns:m="http://schemas.openxmlformats.org/officeDocument/2006/math">
                    <m:acc>
                      <m:accPr>
                        <m:chr m:val="̂"/>
                        <m:ctrlPr>
                          <a:rPr lang="en-150" sz="1800" i="1" smtClean="0">
                            <a:latin typeface="Cambria Math" panose="02040503050406030204" pitchFamily="18" charset="0"/>
                          </a:rPr>
                        </m:ctrlPr>
                      </m:accPr>
                      <m:e>
                        <m:r>
                          <a:rPr lang="en-GB" sz="1800" b="0" i="1" smtClean="0">
                            <a:latin typeface="Cambria Math" panose="02040503050406030204" pitchFamily="18" charset="0"/>
                          </a:rPr>
                          <m:t>𝑆</m:t>
                        </m:r>
                      </m:e>
                    </m:acc>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𝑟</m:t>
                        </m:r>
                      </m:e>
                    </m:d>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𝑎𝑟𝑔𝑚𝑎𝑥</m:t>
                        </m:r>
                      </m:e>
                      <m:sub>
                        <m:r>
                          <a:rPr lang="en-GB" sz="1800" b="0" i="1" smtClean="0">
                            <a:latin typeface="Cambria Math" panose="02040503050406030204" pitchFamily="18" charset="0"/>
                          </a:rPr>
                          <m:t>𝑘</m:t>
                        </m:r>
                      </m:sub>
                    </m:sSub>
                    <m:r>
                      <a:rPr lang="en-GB" sz="1800" b="0" i="1" smtClean="0">
                        <a:latin typeface="Cambria Math" panose="02040503050406030204" pitchFamily="18" charset="0"/>
                      </a:rPr>
                      <m:t>𝑠𝑖𝑙</m:t>
                    </m:r>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r>
                      <a:rPr lang="en-GB" sz="1800" b="0" i="1" smtClean="0">
                        <a:latin typeface="Cambria Math" panose="02040503050406030204" pitchFamily="18" charset="0"/>
                      </a:rPr>
                      <m:t>𝑘</m:t>
                    </m:r>
                    <m:r>
                      <a:rPr lang="en-GB" sz="1800" b="0" i="1" smtClean="0">
                        <a:latin typeface="Cambria Math" panose="02040503050406030204" pitchFamily="18" charset="0"/>
                      </a:rPr>
                      <m:t>)</m:t>
                    </m:r>
                  </m:oMath>
                </m:oMathPara>
              </a14:m>
              <a:endParaRPr lang="en-150" sz="1800" dirty="0"/>
            </a:p>
          </dgm:t>
        </dgm:pt>
      </mc:Choice>
      <mc:Fallback xmlns="">
        <dgm:pt modelId="{5A809C27-439D-4FBF-BDDB-432FFDAD0B77}">
          <dgm:prSet phldrT="[Text]" custT="1"/>
          <dgm:spPr/>
          <dgm:t>
            <a:bodyPr/>
            <a:lstStyle/>
            <a:p>
              <a:r>
                <a:rPr lang="en-GB" sz="1800" dirty="0"/>
                <a:t>Execute k-means one time on every representation for each of the choices of number of clusters, calculate the silhouette coefficient for every partition and then store the maximum silhouette score of the representation: </a:t>
              </a:r>
            </a:p>
            <a:p>
              <a:pPr/>
              <a:r>
                <a:rPr lang="en-GB" sz="1800" b="0" i="0">
                  <a:latin typeface="Cambria Math" panose="02040503050406030204" pitchFamily="18" charset="0"/>
                </a:rPr>
                <a:t>𝑆</a:t>
              </a:r>
              <a:r>
                <a:rPr lang="en-150" sz="1800" b="0" i="0">
                  <a:latin typeface="Cambria Math" panose="02040503050406030204" pitchFamily="18" charset="0"/>
                </a:rPr>
                <a:t> ̂</a:t>
              </a:r>
              <a:r>
                <a:rPr lang="en-GB" sz="1800" b="0" i="0">
                  <a:latin typeface="Cambria Math" panose="02040503050406030204" pitchFamily="18" charset="0"/>
                </a:rPr>
                <a:t>(𝑟)=〖𝑎𝑟𝑔𝑚𝑎𝑥〗_𝑘 𝑠𝑖𝑙(𝑟,𝑘)</a:t>
              </a:r>
              <a:endParaRPr lang="en-150" sz="1800" dirty="0"/>
            </a:p>
          </dgm:t>
        </dgm:pt>
      </mc:Fallback>
    </mc:AlternateContent>
    <dgm:pt modelId="{FA4FD16C-E05F-41D9-93C7-38F2D99304D8}" type="parTrans" cxnId="{1BB40AAC-82D7-4DEC-9A1B-52E3333F1DE0}">
      <dgm:prSet/>
      <dgm:spPr/>
      <dgm:t>
        <a:bodyPr/>
        <a:lstStyle/>
        <a:p>
          <a:endParaRPr lang="en-150"/>
        </a:p>
      </dgm:t>
    </dgm:pt>
    <dgm:pt modelId="{4226CF2F-515E-4182-B125-C781683F225D}" type="sibTrans" cxnId="{1BB40AAC-82D7-4DEC-9A1B-52E3333F1DE0}">
      <dgm:prSet/>
      <dgm:spPr/>
      <dgm:t>
        <a:bodyPr/>
        <a:lstStyle/>
        <a:p>
          <a:endParaRPr lang="en-150"/>
        </a:p>
      </dgm:t>
    </dgm:pt>
    <mc:AlternateContent xmlns:mc="http://schemas.openxmlformats.org/markup-compatibility/2006" xmlns:a14="http://schemas.microsoft.com/office/drawing/2010/main">
      <mc:Choice Requires="a14">
        <dgm:pt modelId="{773D664E-2475-4BD7-AAD3-DA3E126DCFA9}">
          <dgm:prSet phldrT="[Text]" custT="1"/>
          <dgm:spPr/>
          <dgm:t>
            <a:bodyPr/>
            <a:lstStyle/>
            <a:p>
              <a:r>
                <a:rPr lang="en-GB" sz="1800" dirty="0"/>
                <a:t>Calculate the silhouette score of the clustering partition that a k-means run for each representation provides with the real number of clusters M. Normalise this result by dividing it with the value </a:t>
              </a:r>
              <a14:m>
                <m:oMath xmlns:m="http://schemas.openxmlformats.org/officeDocument/2006/math">
                  <m:acc>
                    <m:accPr>
                      <m:chr m:val="̂"/>
                      <m:ctrlPr>
                        <a:rPr lang="en-150" sz="1800" i="1" smtClean="0">
                          <a:latin typeface="Cambria Math" panose="02040503050406030204" pitchFamily="18" charset="0"/>
                        </a:rPr>
                      </m:ctrlPr>
                    </m:accPr>
                    <m:e>
                      <m:r>
                        <a:rPr lang="en-GB" sz="1800" b="0" i="1" smtClean="0">
                          <a:latin typeface="Cambria Math" panose="02040503050406030204" pitchFamily="18" charset="0"/>
                        </a:rPr>
                        <m:t>𝑆</m:t>
                      </m:r>
                    </m:e>
                  </m:acc>
                  <m:d>
                    <m:dPr>
                      <m:ctrlPr>
                        <a:rPr lang="en-GB" sz="1800" b="0" i="1" smtClean="0">
                          <a:latin typeface="Cambria Math" panose="02040503050406030204" pitchFamily="18" charset="0"/>
                        </a:rPr>
                      </m:ctrlPr>
                    </m:dPr>
                    <m:e>
                      <m:r>
                        <m:rPr>
                          <m:sty m:val="p"/>
                        </m:rPr>
                        <a:rPr lang="en-GB" sz="1800" smtClean="0">
                          <a:latin typeface="Cambria Math" panose="02040503050406030204" pitchFamily="18" charset="0"/>
                        </a:rPr>
                        <m:t>r</m:t>
                      </m:r>
                      <m:r>
                        <m:rPr>
                          <m:sty m:val="p"/>
                        </m:rPr>
                        <a:rPr lang="en-GB" sz="1800" baseline="-25000" smtClean="0">
                          <a:latin typeface="Cambria Math" panose="02040503050406030204" pitchFamily="18" charset="0"/>
                        </a:rPr>
                        <m:t>i</m:t>
                      </m:r>
                    </m:e>
                  </m:d>
                </m:oMath>
              </a14:m>
              <a:r>
                <a:rPr lang="en-GB" sz="1800" dirty="0"/>
                <a:t>  that corresponds to representation </a:t>
              </a:r>
              <a14:m>
                <m:oMath xmlns:m="http://schemas.openxmlformats.org/officeDocument/2006/math">
                  <m:r>
                    <m:rPr>
                      <m:sty m:val="p"/>
                    </m:rPr>
                    <a:rPr lang="en-GB" sz="1800" smtClean="0">
                      <a:latin typeface="Cambria Math" panose="02040503050406030204" pitchFamily="18" charset="0"/>
                    </a:rPr>
                    <m:t>r</m:t>
                  </m:r>
                  <m:r>
                    <m:rPr>
                      <m:sty m:val="p"/>
                    </m:rPr>
                    <a:rPr lang="en-GB" sz="1800" baseline="-25000" smtClean="0">
                      <a:latin typeface="Cambria Math" panose="02040503050406030204" pitchFamily="18" charset="0"/>
                    </a:rPr>
                    <m:t>i</m:t>
                  </m:r>
                </m:oMath>
              </a14:m>
              <a:r>
                <a:rPr lang="en-GB" sz="1800" dirty="0"/>
                <a:t>:</a:t>
              </a:r>
            </a:p>
            <a:p>
              <a:r>
                <a:rPr lang="en-GB" sz="1800" dirty="0"/>
                <a:t> </a:t>
              </a:r>
              <a14:m>
                <m:oMath xmlns:m="http://schemas.openxmlformats.org/officeDocument/2006/math">
                  <m:acc>
                    <m:accPr>
                      <m:chr m:val="̂"/>
                      <m:ctrlPr>
                        <a:rPr lang="en-150" sz="1800" i="1" smtClean="0">
                          <a:latin typeface="Cambria Math" panose="02040503050406030204" pitchFamily="18" charset="0"/>
                        </a:rPr>
                      </m:ctrlPr>
                    </m:accPr>
                    <m:e>
                      <m:r>
                        <a:rPr lang="en-GB" sz="1800" b="0" i="1" smtClean="0">
                          <a:latin typeface="Cambria Math" panose="02040503050406030204" pitchFamily="18" charset="0"/>
                        </a:rPr>
                        <m:t>𝑆</m:t>
                      </m:r>
                    </m:e>
                  </m:acc>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𝑟</m:t>
                      </m:r>
                      <m:r>
                        <a:rPr lang="en-GB" sz="1800" b="0" i="1" smtClean="0">
                          <a:latin typeface="Cambria Math" panose="02040503050406030204" pitchFamily="18" charset="0"/>
                        </a:rPr>
                        <m:t>,</m:t>
                      </m:r>
                      <m:r>
                        <a:rPr lang="en-GB" sz="1800" b="0" i="1" smtClean="0">
                          <a:latin typeface="Cambria Math" panose="02040503050406030204" pitchFamily="18" charset="0"/>
                        </a:rPr>
                        <m:t>𝑀</m:t>
                      </m:r>
                    </m:e>
                  </m:d>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𝑠𝑖𝑙</m:t>
                      </m:r>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r>
                        <a:rPr lang="en-GB" sz="1800" b="0" i="1" smtClean="0">
                          <a:latin typeface="Cambria Math" panose="02040503050406030204" pitchFamily="18" charset="0"/>
                        </a:rPr>
                        <m:t>𝑀</m:t>
                      </m:r>
                      <m:r>
                        <a:rPr lang="en-GB" sz="1800" b="0" i="1" smtClean="0">
                          <a:latin typeface="Cambria Math" panose="02040503050406030204" pitchFamily="18" charset="0"/>
                        </a:rPr>
                        <m:t>)</m:t>
                      </m:r>
                    </m:num>
                    <m:den>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𝑆</m:t>
                          </m:r>
                        </m:e>
                      </m:acc>
                      <m:r>
                        <a:rPr lang="en-GB" sz="1800" b="0" i="1" smtClean="0">
                          <a:latin typeface="Cambria Math" panose="02040503050406030204" pitchFamily="18" charset="0"/>
                        </a:rPr>
                        <m:t>(</m:t>
                      </m:r>
                      <m:r>
                        <a:rPr lang="en-GB" sz="1800" b="0" i="1" smtClean="0">
                          <a:latin typeface="Cambria Math" panose="02040503050406030204" pitchFamily="18" charset="0"/>
                        </a:rPr>
                        <m:t>𝑟</m:t>
                      </m:r>
                      <m:r>
                        <a:rPr lang="en-GB" sz="1800" b="0" i="1" smtClean="0">
                          <a:latin typeface="Cambria Math" panose="02040503050406030204" pitchFamily="18" charset="0"/>
                        </a:rPr>
                        <m:t>)</m:t>
                      </m:r>
                    </m:den>
                  </m:f>
                </m:oMath>
              </a14:m>
              <a:endParaRPr lang="en-150" sz="1800" dirty="0"/>
            </a:p>
          </dgm:t>
        </dgm:pt>
      </mc:Choice>
      <mc:Fallback xmlns="">
        <dgm:pt modelId="{773D664E-2475-4BD7-AAD3-DA3E126DCFA9}">
          <dgm:prSet phldrT="[Text]" custT="1"/>
          <dgm:spPr/>
          <dgm:t>
            <a:bodyPr/>
            <a:lstStyle/>
            <a:p>
              <a:r>
                <a:rPr lang="en-GB" sz="1800" dirty="0"/>
                <a:t>Calculate the silhouette score of the clustering partition that a k-means run for each representation provides with the real number of clusters M. Normalise this result by dividing it with the value </a:t>
              </a:r>
              <a:r>
                <a:rPr lang="en-GB" sz="1800" b="0" i="0">
                  <a:latin typeface="Cambria Math" panose="02040503050406030204" pitchFamily="18" charset="0"/>
                </a:rPr>
                <a:t>𝑆</a:t>
              </a:r>
              <a:r>
                <a:rPr lang="en-150" sz="1800" b="0" i="0">
                  <a:latin typeface="Cambria Math" panose="02040503050406030204" pitchFamily="18" charset="0"/>
                </a:rPr>
                <a:t> ̂</a:t>
              </a:r>
              <a:r>
                <a:rPr lang="en-GB" sz="1800" b="0" i="0">
                  <a:latin typeface="Cambria Math" panose="02040503050406030204" pitchFamily="18" charset="0"/>
                </a:rPr>
                <a:t>(</a:t>
              </a:r>
              <a:r>
                <a:rPr lang="en-GB" sz="1800" i="0">
                  <a:latin typeface="Cambria Math" panose="02040503050406030204" pitchFamily="18" charset="0"/>
                </a:rPr>
                <a:t>r</a:t>
              </a:r>
              <a:r>
                <a:rPr lang="en-GB" sz="1800" i="0" baseline="-25000">
                  <a:latin typeface="Cambria Math" panose="02040503050406030204" pitchFamily="18" charset="0"/>
                </a:rPr>
                <a:t>i)</a:t>
              </a:r>
              <a:r>
                <a:rPr lang="en-GB" sz="1800" dirty="0"/>
                <a:t>  that corresponds to representation </a:t>
              </a:r>
              <a:r>
                <a:rPr lang="en-GB" sz="1800" i="0">
                  <a:latin typeface="Cambria Math" panose="02040503050406030204" pitchFamily="18" charset="0"/>
                </a:rPr>
                <a:t>r</a:t>
              </a:r>
              <a:r>
                <a:rPr lang="en-GB" sz="1800" i="0" baseline="-25000">
                  <a:latin typeface="Cambria Math" panose="02040503050406030204" pitchFamily="18" charset="0"/>
                </a:rPr>
                <a:t>i</a:t>
              </a:r>
              <a:r>
                <a:rPr lang="en-GB" sz="1800" dirty="0"/>
                <a:t>:</a:t>
              </a:r>
            </a:p>
            <a:p>
              <a:r>
                <a:rPr lang="en-GB" sz="1800" dirty="0"/>
                <a:t> </a:t>
              </a:r>
              <a:r>
                <a:rPr lang="en-GB" sz="1800" b="0" i="0">
                  <a:latin typeface="Cambria Math" panose="02040503050406030204" pitchFamily="18" charset="0"/>
                </a:rPr>
                <a:t>𝑆</a:t>
              </a:r>
              <a:r>
                <a:rPr lang="en-150" sz="1800" b="0" i="0">
                  <a:latin typeface="Cambria Math" panose="02040503050406030204" pitchFamily="18" charset="0"/>
                </a:rPr>
                <a:t> ̂</a:t>
              </a:r>
              <a:r>
                <a:rPr lang="en-GB" sz="1800" b="0" i="0">
                  <a:latin typeface="Cambria Math" panose="02040503050406030204" pitchFamily="18" charset="0"/>
                </a:rPr>
                <a:t>(𝑟,𝑀)=(𝑠𝑖𝑙(𝑟,𝑀))/(𝑆 ̂(𝑟))</a:t>
              </a:r>
              <a:endParaRPr lang="en-150" sz="1800" dirty="0"/>
            </a:p>
          </dgm:t>
        </dgm:pt>
      </mc:Fallback>
    </mc:AlternateContent>
    <dgm:pt modelId="{D715C4BA-1A8A-4F48-A2C5-B12030EBF11F}" type="parTrans" cxnId="{C78CB475-214C-4A99-A005-A7EAF0F6FD0B}">
      <dgm:prSet/>
      <dgm:spPr/>
      <dgm:t>
        <a:bodyPr/>
        <a:lstStyle/>
        <a:p>
          <a:endParaRPr lang="en-150"/>
        </a:p>
      </dgm:t>
    </dgm:pt>
    <dgm:pt modelId="{2B5CA4C5-F4AE-4F71-9858-23FF485003E1}" type="sibTrans" cxnId="{C78CB475-214C-4A99-A005-A7EAF0F6FD0B}">
      <dgm:prSet/>
      <dgm:spPr/>
      <dgm:t>
        <a:bodyPr/>
        <a:lstStyle/>
        <a:p>
          <a:endParaRPr lang="en-150"/>
        </a:p>
      </dgm:t>
    </dgm:pt>
    <mc:AlternateContent xmlns:mc="http://schemas.openxmlformats.org/markup-compatibility/2006" xmlns:a14="http://schemas.microsoft.com/office/drawing/2010/main">
      <mc:Choice Requires="a14">
        <dgm:pt modelId="{CF25D189-C32B-4910-AD0F-113192948379}">
          <dgm:prSet custT="1"/>
          <dgm:spPr/>
          <dgm:t>
            <a:bodyPr/>
            <a:lstStyle/>
            <a:p>
              <a:r>
                <a:rPr lang="en-GB" sz="1800" dirty="0"/>
                <a:t>Choose the representation r* that has the highest normalised value as the best representation</a:t>
              </a:r>
            </a:p>
            <a:p>
              <a:pPr/>
              <a14:m>
                <m:oMathPara xmlns:m="http://schemas.openxmlformats.org/officeDocument/2006/math">
                  <m:oMathParaPr>
                    <m:jc m:val="centerGroup"/>
                  </m:oMathParaPr>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𝑟</m:t>
                        </m:r>
                      </m:e>
                      <m:sup>
                        <m:r>
                          <a:rPr lang="en-GB" sz="1800" b="0" i="1" smtClean="0">
                            <a:latin typeface="Cambria Math" panose="02040503050406030204" pitchFamily="18" charset="0"/>
                          </a:rPr>
                          <m:t>∗</m:t>
                        </m:r>
                      </m:sup>
                    </m:sSup>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𝑎𝑟𝑔𝑚𝑎𝑥</m:t>
                        </m:r>
                      </m:e>
                      <m:sub>
                        <m:r>
                          <a:rPr lang="en-GB" sz="1800" b="0" i="1" smtClean="0">
                            <a:latin typeface="Cambria Math" panose="02040503050406030204" pitchFamily="18" charset="0"/>
                          </a:rPr>
                          <m:t>𝑘</m:t>
                        </m:r>
                      </m:sub>
                    </m:sSub>
                    <m:acc>
                      <m:accPr>
                        <m:chr m:val="̂"/>
                        <m:ctrlPr>
                          <a:rPr lang="en-150" sz="1800" i="1" smtClean="0">
                            <a:latin typeface="Cambria Math" panose="02040503050406030204" pitchFamily="18" charset="0"/>
                          </a:rPr>
                        </m:ctrlPr>
                      </m:accPr>
                      <m:e>
                        <m:r>
                          <a:rPr lang="en-GB" sz="1800" b="0" i="1" smtClean="0">
                            <a:latin typeface="Cambria Math" panose="02040503050406030204" pitchFamily="18" charset="0"/>
                          </a:rPr>
                          <m:t>𝑆</m:t>
                        </m:r>
                      </m:e>
                    </m:acc>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𝑟</m:t>
                        </m:r>
                        <m:r>
                          <a:rPr lang="en-GB" sz="1800" b="0" i="1" smtClean="0">
                            <a:latin typeface="Cambria Math" panose="02040503050406030204" pitchFamily="18" charset="0"/>
                          </a:rPr>
                          <m:t>,</m:t>
                        </m:r>
                        <m:r>
                          <a:rPr lang="en-GB" sz="1800" b="0" i="1" smtClean="0">
                            <a:latin typeface="Cambria Math" panose="02040503050406030204" pitchFamily="18" charset="0"/>
                          </a:rPr>
                          <m:t>𝑀</m:t>
                        </m:r>
                      </m:e>
                    </m:d>
                  </m:oMath>
                </m:oMathPara>
              </a14:m>
              <a:endParaRPr lang="en-150" sz="1800" dirty="0"/>
            </a:p>
          </dgm:t>
        </dgm:pt>
      </mc:Choice>
      <mc:Fallback xmlns="">
        <dgm:pt modelId="{CF25D189-C32B-4910-AD0F-113192948379}">
          <dgm:prSet custT="1"/>
          <dgm:spPr/>
          <dgm:t>
            <a:bodyPr/>
            <a:lstStyle/>
            <a:p>
              <a:r>
                <a:rPr lang="en-GB" sz="1800" dirty="0"/>
                <a:t>Choose the representation r* that has the highest normalised value as the best representation</a:t>
              </a:r>
            </a:p>
            <a:p>
              <a:r>
                <a:rPr lang="en-GB" sz="1800" b="0" i="0">
                  <a:latin typeface="Cambria Math" panose="02040503050406030204" pitchFamily="18" charset="0"/>
                </a:rPr>
                <a:t>𝑟^∗=〖𝑎𝑟𝑔𝑚𝑎𝑥〗_𝑘</a:t>
              </a:r>
              <a:r>
                <a:rPr lang="en-150" sz="1800" b="0" i="0">
                  <a:latin typeface="Cambria Math" panose="02040503050406030204" pitchFamily="18" charset="0"/>
                </a:rPr>
                <a:t> </a:t>
              </a:r>
              <a:r>
                <a:rPr lang="en-GB" sz="1800" b="0" i="0">
                  <a:latin typeface="Cambria Math" panose="02040503050406030204" pitchFamily="18" charset="0"/>
                </a:rPr>
                <a:t>𝑆</a:t>
              </a:r>
              <a:r>
                <a:rPr lang="en-150" sz="1800" b="0" i="0">
                  <a:latin typeface="Cambria Math" panose="02040503050406030204" pitchFamily="18" charset="0"/>
                </a:rPr>
                <a:t> ̂</a:t>
              </a:r>
              <a:r>
                <a:rPr lang="en-GB" sz="1800" b="0" i="0">
                  <a:latin typeface="Cambria Math" panose="02040503050406030204" pitchFamily="18" charset="0"/>
                </a:rPr>
                <a:t>(𝑟,𝑀)</a:t>
              </a:r>
              <a:endParaRPr lang="en-150" sz="1800" dirty="0"/>
            </a:p>
          </dgm:t>
        </dgm:pt>
      </mc:Fallback>
    </mc:AlternateContent>
    <dgm:pt modelId="{6ACDB0E4-DC20-43F2-890A-29019F2F2A16}" type="parTrans" cxnId="{DC306837-7F09-482A-BA6F-F639D6F7AF5F}">
      <dgm:prSet/>
      <dgm:spPr/>
      <dgm:t>
        <a:bodyPr/>
        <a:lstStyle/>
        <a:p>
          <a:endParaRPr lang="en-150"/>
        </a:p>
      </dgm:t>
    </dgm:pt>
    <dgm:pt modelId="{6D977737-D6EA-4351-ABBB-7DCFB9A7380F}" type="sibTrans" cxnId="{DC306837-7F09-482A-BA6F-F639D6F7AF5F}">
      <dgm:prSet/>
      <dgm:spPr/>
      <dgm:t>
        <a:bodyPr/>
        <a:lstStyle/>
        <a:p>
          <a:endParaRPr lang="en-150"/>
        </a:p>
      </dgm:t>
    </dgm:pt>
    <dgm:pt modelId="{240E8A11-C27A-4F38-86F2-9433EC9BA774}" type="pres">
      <dgm:prSet presAssocID="{BE2A23BF-0E59-41C7-B4FA-4092229A67F3}" presName="CompostProcess" presStyleCnt="0">
        <dgm:presLayoutVars>
          <dgm:dir/>
          <dgm:resizeHandles val="exact"/>
        </dgm:presLayoutVars>
      </dgm:prSet>
      <dgm:spPr/>
    </dgm:pt>
    <dgm:pt modelId="{CDD29663-680D-4995-AA73-32D76B7BF611}" type="pres">
      <dgm:prSet presAssocID="{BE2A23BF-0E59-41C7-B4FA-4092229A67F3}" presName="arrow" presStyleLbl="bgShp" presStyleIdx="0" presStyleCnt="1" custLinFactNeighborY="175"/>
      <dgm:spPr/>
    </dgm:pt>
    <dgm:pt modelId="{52B25391-AC4E-4E5D-B4FE-E2F4D61BB8B8}" type="pres">
      <dgm:prSet presAssocID="{BE2A23BF-0E59-41C7-B4FA-4092229A67F3}" presName="linearProcess" presStyleCnt="0"/>
      <dgm:spPr/>
    </dgm:pt>
    <dgm:pt modelId="{E4C068E8-20EA-4426-A6FD-68D3AF60D597}" type="pres">
      <dgm:prSet presAssocID="{1CD147CB-B7A1-494B-88A9-BA0AC4691A6F}" presName="textNode" presStyleLbl="node1" presStyleIdx="0" presStyleCnt="4" custScaleY="160881" custLinFactNeighborX="-20459" custLinFactNeighborY="-36377">
        <dgm:presLayoutVars>
          <dgm:bulletEnabled val="1"/>
        </dgm:presLayoutVars>
      </dgm:prSet>
      <dgm:spPr/>
    </dgm:pt>
    <dgm:pt modelId="{EA6A7CD7-453C-4A1D-A01E-B10F1E783AA0}" type="pres">
      <dgm:prSet presAssocID="{2393395A-996D-47A2-843D-C4E49B3A416F}" presName="sibTrans" presStyleCnt="0"/>
      <dgm:spPr/>
    </dgm:pt>
    <dgm:pt modelId="{253AEB98-65A8-4112-AAD7-1A8475D88605}" type="pres">
      <dgm:prSet presAssocID="{5A809C27-439D-4FBF-BDDB-432FFDAD0B77}" presName="textNode" presStyleLbl="node1" presStyleIdx="1" presStyleCnt="4" custScaleX="154522" custScaleY="161149" custLinFactNeighborX="-15854" custLinFactNeighborY="-37078">
        <dgm:presLayoutVars>
          <dgm:bulletEnabled val="1"/>
        </dgm:presLayoutVars>
      </dgm:prSet>
      <dgm:spPr/>
    </dgm:pt>
    <dgm:pt modelId="{BF2FAF49-47F9-4B70-9B73-241DC432D05E}" type="pres">
      <dgm:prSet presAssocID="{4226CF2F-515E-4182-B125-C781683F225D}" presName="sibTrans" presStyleCnt="0"/>
      <dgm:spPr/>
    </dgm:pt>
    <dgm:pt modelId="{0854DB9B-E603-4A38-AC64-79729E08CC73}" type="pres">
      <dgm:prSet presAssocID="{773D664E-2475-4BD7-AAD3-DA3E126DCFA9}" presName="textNode" presStyleLbl="node1" presStyleIdx="2" presStyleCnt="4" custScaleX="151403" custScaleY="159247" custLinFactNeighborX="-10349" custLinFactNeighborY="-36292">
        <dgm:presLayoutVars>
          <dgm:bulletEnabled val="1"/>
        </dgm:presLayoutVars>
      </dgm:prSet>
      <dgm:spPr/>
    </dgm:pt>
    <dgm:pt modelId="{548FBB2B-BD4A-45D3-B6AE-F07258A3639D}" type="pres">
      <dgm:prSet presAssocID="{2B5CA4C5-F4AE-4F71-9858-23FF485003E1}" presName="sibTrans" presStyleCnt="0"/>
      <dgm:spPr/>
    </dgm:pt>
    <dgm:pt modelId="{D2B5287E-4091-4412-85E2-792A78E08D19}" type="pres">
      <dgm:prSet presAssocID="{CF25D189-C32B-4910-AD0F-113192948379}" presName="textNode" presStyleLbl="node1" presStyleIdx="3" presStyleCnt="4" custScaleX="147109" custScaleY="160997" custLinFactNeighborX="20941" custLinFactNeighborY="-37310">
        <dgm:presLayoutVars>
          <dgm:bulletEnabled val="1"/>
        </dgm:presLayoutVars>
      </dgm:prSet>
      <dgm:spPr/>
    </dgm:pt>
  </dgm:ptLst>
  <dgm:cxnLst>
    <dgm:cxn modelId="{8931E02C-8FF6-4D6F-81A8-A944FC4295CE}" type="presOf" srcId="{773D664E-2475-4BD7-AAD3-DA3E126DCFA9}" destId="{0854DB9B-E603-4A38-AC64-79729E08CC73}" srcOrd="0" destOrd="0" presId="urn:microsoft.com/office/officeart/2005/8/layout/hProcess9"/>
    <dgm:cxn modelId="{DC306837-7F09-482A-BA6F-F639D6F7AF5F}" srcId="{BE2A23BF-0E59-41C7-B4FA-4092229A67F3}" destId="{CF25D189-C32B-4910-AD0F-113192948379}" srcOrd="3" destOrd="0" parTransId="{6ACDB0E4-DC20-43F2-890A-29019F2F2A16}" sibTransId="{6D977737-D6EA-4351-ABBB-7DCFB9A7380F}"/>
    <dgm:cxn modelId="{1285443F-C87E-4BE1-B4E0-F68B8C1CE5B8}" type="presOf" srcId="{1CD147CB-B7A1-494B-88A9-BA0AC4691A6F}" destId="{E4C068E8-20EA-4426-A6FD-68D3AF60D597}" srcOrd="0" destOrd="0" presId="urn:microsoft.com/office/officeart/2005/8/layout/hProcess9"/>
    <dgm:cxn modelId="{09C3E652-C510-4F38-BBBC-5E99F85C2C84}" type="presOf" srcId="{BE2A23BF-0E59-41C7-B4FA-4092229A67F3}" destId="{240E8A11-C27A-4F38-86F2-9433EC9BA774}" srcOrd="0" destOrd="0" presId="urn:microsoft.com/office/officeart/2005/8/layout/hProcess9"/>
    <dgm:cxn modelId="{C78CB475-214C-4A99-A005-A7EAF0F6FD0B}" srcId="{BE2A23BF-0E59-41C7-B4FA-4092229A67F3}" destId="{773D664E-2475-4BD7-AAD3-DA3E126DCFA9}" srcOrd="2" destOrd="0" parTransId="{D715C4BA-1A8A-4F48-A2C5-B12030EBF11F}" sibTransId="{2B5CA4C5-F4AE-4F71-9858-23FF485003E1}"/>
    <dgm:cxn modelId="{EF25BC5A-2C27-41A3-AF1C-6236B8DE0217}" type="presOf" srcId="{5A809C27-439D-4FBF-BDDB-432FFDAD0B77}" destId="{253AEB98-65A8-4112-AAD7-1A8475D88605}" srcOrd="0" destOrd="0" presId="urn:microsoft.com/office/officeart/2005/8/layout/hProcess9"/>
    <dgm:cxn modelId="{A62C1881-0788-4616-9E22-BBB298380B0B}" srcId="{BE2A23BF-0E59-41C7-B4FA-4092229A67F3}" destId="{1CD147CB-B7A1-494B-88A9-BA0AC4691A6F}" srcOrd="0" destOrd="0" parTransId="{73D228EA-8DA3-4EA3-AFC2-E91C2021FFAE}" sibTransId="{2393395A-996D-47A2-843D-C4E49B3A416F}"/>
    <dgm:cxn modelId="{1BB40AAC-82D7-4DEC-9A1B-52E3333F1DE0}" srcId="{BE2A23BF-0E59-41C7-B4FA-4092229A67F3}" destId="{5A809C27-439D-4FBF-BDDB-432FFDAD0B77}" srcOrd="1" destOrd="0" parTransId="{FA4FD16C-E05F-41D9-93C7-38F2D99304D8}" sibTransId="{4226CF2F-515E-4182-B125-C781683F225D}"/>
    <dgm:cxn modelId="{B8CAC2B1-8CA6-49B3-9A04-FE29C0B03F24}" type="presOf" srcId="{CF25D189-C32B-4910-AD0F-113192948379}" destId="{D2B5287E-4091-4412-85E2-792A78E08D19}" srcOrd="0" destOrd="0" presId="urn:microsoft.com/office/officeart/2005/8/layout/hProcess9"/>
    <dgm:cxn modelId="{EDAD2DF7-3AE0-4253-92D4-92D8824A9DEC}" type="presParOf" srcId="{240E8A11-C27A-4F38-86F2-9433EC9BA774}" destId="{CDD29663-680D-4995-AA73-32D76B7BF611}" srcOrd="0" destOrd="0" presId="urn:microsoft.com/office/officeart/2005/8/layout/hProcess9"/>
    <dgm:cxn modelId="{E2DA9406-5884-4DB2-86C5-F282C78F40E9}" type="presParOf" srcId="{240E8A11-C27A-4F38-86F2-9433EC9BA774}" destId="{52B25391-AC4E-4E5D-B4FE-E2F4D61BB8B8}" srcOrd="1" destOrd="0" presId="urn:microsoft.com/office/officeart/2005/8/layout/hProcess9"/>
    <dgm:cxn modelId="{E672962C-8699-47F4-A190-FF74DB3580AE}" type="presParOf" srcId="{52B25391-AC4E-4E5D-B4FE-E2F4D61BB8B8}" destId="{E4C068E8-20EA-4426-A6FD-68D3AF60D597}" srcOrd="0" destOrd="0" presId="urn:microsoft.com/office/officeart/2005/8/layout/hProcess9"/>
    <dgm:cxn modelId="{60C2A462-1CAF-417E-82D8-00CE043CD94B}" type="presParOf" srcId="{52B25391-AC4E-4E5D-B4FE-E2F4D61BB8B8}" destId="{EA6A7CD7-453C-4A1D-A01E-B10F1E783AA0}" srcOrd="1" destOrd="0" presId="urn:microsoft.com/office/officeart/2005/8/layout/hProcess9"/>
    <dgm:cxn modelId="{383F8716-B109-477A-9BE2-F47B0C3945AC}" type="presParOf" srcId="{52B25391-AC4E-4E5D-B4FE-E2F4D61BB8B8}" destId="{253AEB98-65A8-4112-AAD7-1A8475D88605}" srcOrd="2" destOrd="0" presId="urn:microsoft.com/office/officeart/2005/8/layout/hProcess9"/>
    <dgm:cxn modelId="{2CC620FD-F4E7-44F2-8D92-1B8B75C16858}" type="presParOf" srcId="{52B25391-AC4E-4E5D-B4FE-E2F4D61BB8B8}" destId="{BF2FAF49-47F9-4B70-9B73-241DC432D05E}" srcOrd="3" destOrd="0" presId="urn:microsoft.com/office/officeart/2005/8/layout/hProcess9"/>
    <dgm:cxn modelId="{BC85FCED-C3F2-4962-AAC7-D58A8A39D843}" type="presParOf" srcId="{52B25391-AC4E-4E5D-B4FE-E2F4D61BB8B8}" destId="{0854DB9B-E603-4A38-AC64-79729E08CC73}" srcOrd="4" destOrd="0" presId="urn:microsoft.com/office/officeart/2005/8/layout/hProcess9"/>
    <dgm:cxn modelId="{D54E8838-2B59-475B-B2F7-0B861667CF74}" type="presParOf" srcId="{52B25391-AC4E-4E5D-B4FE-E2F4D61BB8B8}" destId="{548FBB2B-BD4A-45D3-B6AE-F07258A3639D}" srcOrd="5" destOrd="0" presId="urn:microsoft.com/office/officeart/2005/8/layout/hProcess9"/>
    <dgm:cxn modelId="{572D5090-71D6-441F-A658-0372E34D4AA7}" type="presParOf" srcId="{52B25391-AC4E-4E5D-B4FE-E2F4D61BB8B8}" destId="{D2B5287E-4091-4412-85E2-792A78E08D19}"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F5470B-510D-4622-9C6B-2B2433B5246A}" type="doc">
      <dgm:prSet loTypeId="urn:microsoft.com/office/officeart/2005/8/layout/pList2" loCatId="picture" qsTypeId="urn:microsoft.com/office/officeart/2005/8/quickstyle/3d2" qsCatId="3D" csTypeId="urn:microsoft.com/office/officeart/2005/8/colors/accent1_2" csCatId="accent1" phldr="1"/>
      <dgm:spPr/>
    </dgm:pt>
    <dgm:pt modelId="{803F119B-45C4-4113-A9B2-9B2DD9910EC4}">
      <dgm:prSet phldrT="[Text]" custT="1"/>
      <dgm:spPr/>
      <dgm:t>
        <a:bodyPr/>
        <a:lstStyle/>
        <a:p>
          <a:pPr>
            <a:buFont typeface="Symbol" panose="05050102010706020507" pitchFamily="18" charset="2"/>
            <a:buChar char=""/>
          </a:pPr>
          <a:r>
            <a:rPr lang="en-GB" sz="2400" b="1" dirty="0"/>
            <a:t>Multilayer Perceptron</a:t>
          </a:r>
          <a:r>
            <a:rPr lang="en-GB" sz="2400" dirty="0"/>
            <a:t>: </a:t>
          </a:r>
        </a:p>
        <a:p>
          <a:pPr>
            <a:buFont typeface="Symbol" panose="05050102010706020507" pitchFamily="18" charset="2"/>
            <a:buChar char=""/>
          </a:pPr>
          <a:r>
            <a:rPr lang="en-GB" sz="2000" dirty="0"/>
            <a:t>A Multilayer Perceptron is a feedforward artificial neural network, that consists of at least one hidden layer of neurons with no linear activation function. </a:t>
          </a:r>
          <a:endParaRPr lang="en-150" sz="2000" dirty="0"/>
        </a:p>
      </dgm:t>
    </dgm:pt>
    <dgm:pt modelId="{DE6A2C16-8CCF-453E-9DF0-7E91F44AB4F1}" type="parTrans" cxnId="{2B5DDB2D-E21E-43AE-A2A0-D3C77A088969}">
      <dgm:prSet/>
      <dgm:spPr/>
      <dgm:t>
        <a:bodyPr/>
        <a:lstStyle/>
        <a:p>
          <a:endParaRPr lang="en-150"/>
        </a:p>
      </dgm:t>
    </dgm:pt>
    <dgm:pt modelId="{AD84D22F-0E83-497A-825A-1D3E0635A1B8}" type="sibTrans" cxnId="{2B5DDB2D-E21E-43AE-A2A0-D3C77A088969}">
      <dgm:prSet/>
      <dgm:spPr/>
      <dgm:t>
        <a:bodyPr/>
        <a:lstStyle/>
        <a:p>
          <a:endParaRPr lang="en-150"/>
        </a:p>
      </dgm:t>
    </dgm:pt>
    <dgm:pt modelId="{FF1486DD-2C51-46BD-8BB1-411F75E62C11}">
      <dgm:prSet phldrT="[Text]" custT="1"/>
      <dgm:spPr/>
      <dgm:t>
        <a:bodyPr/>
        <a:lstStyle/>
        <a:p>
          <a:pPr>
            <a:buFont typeface="Symbol" panose="05050102010706020507" pitchFamily="18" charset="2"/>
            <a:buChar char=""/>
          </a:pPr>
          <a:r>
            <a:rPr lang="en-GB" sz="2400" b="1" dirty="0"/>
            <a:t>Autoencoder</a:t>
          </a:r>
          <a:r>
            <a:rPr lang="en-GB" sz="2400" dirty="0"/>
            <a:t>: </a:t>
          </a:r>
        </a:p>
        <a:p>
          <a:pPr>
            <a:buFont typeface="Symbol" panose="05050102010706020507" pitchFamily="18" charset="2"/>
            <a:buChar char=""/>
          </a:pPr>
          <a:r>
            <a:rPr lang="en-GB" sz="2000" dirty="0"/>
            <a:t>A networks that reconstructs its input in a layer called latent layer or bottleneck. It consists of an encoder network, a decoder network and the latent space.</a:t>
          </a:r>
          <a:endParaRPr lang="en-150" sz="2000" dirty="0"/>
        </a:p>
      </dgm:t>
    </dgm:pt>
    <dgm:pt modelId="{B5162C42-8CF2-4ACE-86BF-0BAE360300C7}" type="parTrans" cxnId="{DD5E6E39-4D6B-4170-8C94-CA4D239D8799}">
      <dgm:prSet/>
      <dgm:spPr/>
      <dgm:t>
        <a:bodyPr/>
        <a:lstStyle/>
        <a:p>
          <a:endParaRPr lang="en-150"/>
        </a:p>
      </dgm:t>
    </dgm:pt>
    <dgm:pt modelId="{406C006D-FED8-40F8-9A3D-D86B401A7016}" type="sibTrans" cxnId="{DD5E6E39-4D6B-4170-8C94-CA4D239D8799}">
      <dgm:prSet/>
      <dgm:spPr/>
      <dgm:t>
        <a:bodyPr/>
        <a:lstStyle/>
        <a:p>
          <a:endParaRPr lang="en-150"/>
        </a:p>
      </dgm:t>
    </dgm:pt>
    <dgm:pt modelId="{29A54B65-EC8B-49D1-B516-ED498D866631}">
      <dgm:prSet phldrT="[Text]" custT="1"/>
      <dgm:spPr/>
      <dgm:t>
        <a:bodyPr/>
        <a:lstStyle/>
        <a:p>
          <a:r>
            <a:rPr lang="en-GB" sz="2400" b="1" dirty="0"/>
            <a:t>Convolutional Neural Network</a:t>
          </a:r>
          <a:r>
            <a:rPr lang="en-GB" sz="1800" b="1" dirty="0"/>
            <a:t>:</a:t>
          </a:r>
        </a:p>
        <a:p>
          <a:r>
            <a:rPr lang="en-GB" sz="1800" b="1" dirty="0"/>
            <a:t> </a:t>
          </a:r>
          <a:r>
            <a:rPr lang="en-GB" sz="2000" dirty="0"/>
            <a:t>A class of artificial neural network, most commonly used to analyse images. These networks mainly consist of convolution layers, pooling layers, normalization layers and fully connected layers.</a:t>
          </a:r>
          <a:endParaRPr lang="en-150" sz="2000" dirty="0"/>
        </a:p>
      </dgm:t>
    </dgm:pt>
    <dgm:pt modelId="{1ED11550-2E47-45A1-BE1E-2F36926ACDCD}" type="parTrans" cxnId="{22255A51-6F4F-437B-A744-E6A0A15F6CAC}">
      <dgm:prSet/>
      <dgm:spPr/>
      <dgm:t>
        <a:bodyPr/>
        <a:lstStyle/>
        <a:p>
          <a:endParaRPr lang="en-150"/>
        </a:p>
      </dgm:t>
    </dgm:pt>
    <dgm:pt modelId="{5528B84C-B3FE-4234-B42D-750BD7CA51F2}" type="sibTrans" cxnId="{22255A51-6F4F-437B-A744-E6A0A15F6CAC}">
      <dgm:prSet/>
      <dgm:spPr/>
      <dgm:t>
        <a:bodyPr/>
        <a:lstStyle/>
        <a:p>
          <a:endParaRPr lang="en-150"/>
        </a:p>
      </dgm:t>
    </dgm:pt>
    <dgm:pt modelId="{A926B0F9-DE19-416A-A301-4A08F2D89E95}" type="pres">
      <dgm:prSet presAssocID="{70F5470B-510D-4622-9C6B-2B2433B5246A}" presName="Name0" presStyleCnt="0">
        <dgm:presLayoutVars>
          <dgm:dir/>
          <dgm:resizeHandles val="exact"/>
        </dgm:presLayoutVars>
      </dgm:prSet>
      <dgm:spPr/>
    </dgm:pt>
    <dgm:pt modelId="{522AA5F7-B83B-46AA-B3FF-8FEB71161921}" type="pres">
      <dgm:prSet presAssocID="{70F5470B-510D-4622-9C6B-2B2433B5246A}" presName="bkgdShp" presStyleLbl="alignAccFollowNode1" presStyleIdx="0" presStyleCnt="1"/>
      <dgm:spPr/>
    </dgm:pt>
    <dgm:pt modelId="{FE8A05F4-03AF-4FCE-A25C-49B1AB94AA44}" type="pres">
      <dgm:prSet presAssocID="{70F5470B-510D-4622-9C6B-2B2433B5246A}" presName="linComp" presStyleCnt="0"/>
      <dgm:spPr/>
    </dgm:pt>
    <dgm:pt modelId="{9AF1AFB6-644F-4FE6-83BF-B2184BA62FE2}" type="pres">
      <dgm:prSet presAssocID="{803F119B-45C4-4113-A9B2-9B2DD9910EC4}" presName="compNode" presStyleCnt="0"/>
      <dgm:spPr/>
    </dgm:pt>
    <dgm:pt modelId="{883381B8-A2C6-48AB-BA98-F981AC7F1180}" type="pres">
      <dgm:prSet presAssocID="{803F119B-45C4-4113-A9B2-9B2DD9910EC4}" presName="node" presStyleLbl="node1" presStyleIdx="0" presStyleCnt="3">
        <dgm:presLayoutVars>
          <dgm:bulletEnabled val="1"/>
        </dgm:presLayoutVars>
      </dgm:prSet>
      <dgm:spPr/>
    </dgm:pt>
    <dgm:pt modelId="{1BA89DE5-E178-43C1-9AF8-4E61D969135E}" type="pres">
      <dgm:prSet presAssocID="{803F119B-45C4-4113-A9B2-9B2DD9910EC4}" presName="invisiNode" presStyleLbl="node1" presStyleIdx="0" presStyleCnt="3"/>
      <dgm:spPr/>
    </dgm:pt>
    <dgm:pt modelId="{7B1AB8E3-E3D4-410E-AB06-E756D3EDD44C}" type="pres">
      <dgm:prSet presAssocID="{803F119B-45C4-4113-A9B2-9B2DD9910EC4}" presName="imagNode" presStyleLbl="fgImgPlace1" presStyleIdx="0" presStyleCnt="3" custScaleX="114006" custScaleY="123938" custLinFactNeighborX="49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00" r="-1000"/>
          </a:stretch>
        </a:blipFill>
      </dgm:spPr>
    </dgm:pt>
    <dgm:pt modelId="{577F657F-FE81-4644-B7A0-79711FAC5216}" type="pres">
      <dgm:prSet presAssocID="{AD84D22F-0E83-497A-825A-1D3E0635A1B8}" presName="sibTrans" presStyleLbl="sibTrans2D1" presStyleIdx="0" presStyleCnt="0"/>
      <dgm:spPr/>
    </dgm:pt>
    <dgm:pt modelId="{61C1AF69-0DD0-4C17-B5A7-EF5F62951907}" type="pres">
      <dgm:prSet presAssocID="{FF1486DD-2C51-46BD-8BB1-411F75E62C11}" presName="compNode" presStyleCnt="0"/>
      <dgm:spPr/>
    </dgm:pt>
    <dgm:pt modelId="{9EB00CEA-136F-476B-A782-D61A6EACB8A3}" type="pres">
      <dgm:prSet presAssocID="{FF1486DD-2C51-46BD-8BB1-411F75E62C11}" presName="node" presStyleLbl="node1" presStyleIdx="1" presStyleCnt="3">
        <dgm:presLayoutVars>
          <dgm:bulletEnabled val="1"/>
        </dgm:presLayoutVars>
      </dgm:prSet>
      <dgm:spPr/>
    </dgm:pt>
    <dgm:pt modelId="{08046CEE-49D1-45C4-A9C6-F19D8829105F}" type="pres">
      <dgm:prSet presAssocID="{FF1486DD-2C51-46BD-8BB1-411F75E62C11}" presName="invisiNode" presStyleLbl="node1" presStyleIdx="1" presStyleCnt="3"/>
      <dgm:spPr/>
    </dgm:pt>
    <dgm:pt modelId="{1483B19B-3B56-42C0-8EDE-97B6869DD8A7}" type="pres">
      <dgm:prSet presAssocID="{FF1486DD-2C51-46BD-8BB1-411F75E62C11}" presName="imagNode" presStyleLbl="fgImgPlace1" presStyleIdx="1" presStyleCnt="3" custScaleX="108739" custScaleY="124985"/>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46FDA725-CCE8-4DEE-B69F-A709AE3B5806}" type="pres">
      <dgm:prSet presAssocID="{406C006D-FED8-40F8-9A3D-D86B401A7016}" presName="sibTrans" presStyleLbl="sibTrans2D1" presStyleIdx="0" presStyleCnt="0"/>
      <dgm:spPr/>
    </dgm:pt>
    <dgm:pt modelId="{220AC026-7B57-4DFD-9158-6BE00831A3D7}" type="pres">
      <dgm:prSet presAssocID="{29A54B65-EC8B-49D1-B516-ED498D866631}" presName="compNode" presStyleCnt="0"/>
      <dgm:spPr/>
    </dgm:pt>
    <dgm:pt modelId="{C17E3478-C1A2-46AC-8CFE-3A36CDE2AD51}" type="pres">
      <dgm:prSet presAssocID="{29A54B65-EC8B-49D1-B516-ED498D866631}" presName="node" presStyleLbl="node1" presStyleIdx="2" presStyleCnt="3">
        <dgm:presLayoutVars>
          <dgm:bulletEnabled val="1"/>
        </dgm:presLayoutVars>
      </dgm:prSet>
      <dgm:spPr/>
    </dgm:pt>
    <dgm:pt modelId="{16C11688-1F95-40CA-B7DB-0066CE2B93C6}" type="pres">
      <dgm:prSet presAssocID="{29A54B65-EC8B-49D1-B516-ED498D866631}" presName="invisiNode" presStyleLbl="node1" presStyleIdx="2" presStyleCnt="3"/>
      <dgm:spPr/>
    </dgm:pt>
    <dgm:pt modelId="{E800F209-DC38-4765-97A4-8A713B2826E1}" type="pres">
      <dgm:prSet presAssocID="{29A54B65-EC8B-49D1-B516-ED498D866631}" presName="imagNode" presStyleLbl="fgImgPlace1" presStyleIdx="2" presStyleCnt="3" custScaleX="105362" custScaleY="120794" custLinFactNeighborY="157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000" r="-1000"/>
          </a:stretch>
        </a:blipFill>
      </dgm:spPr>
    </dgm:pt>
  </dgm:ptLst>
  <dgm:cxnLst>
    <dgm:cxn modelId="{128AEB18-D0CD-4AC9-A858-AA2092DAE430}" type="presOf" srcId="{406C006D-FED8-40F8-9A3D-D86B401A7016}" destId="{46FDA725-CCE8-4DEE-B69F-A709AE3B5806}" srcOrd="0" destOrd="0" presId="urn:microsoft.com/office/officeart/2005/8/layout/pList2"/>
    <dgm:cxn modelId="{6E96D725-3BD7-450B-B268-FEEE65CF00D9}" type="presOf" srcId="{803F119B-45C4-4113-A9B2-9B2DD9910EC4}" destId="{883381B8-A2C6-48AB-BA98-F981AC7F1180}" srcOrd="0" destOrd="0" presId="urn:microsoft.com/office/officeart/2005/8/layout/pList2"/>
    <dgm:cxn modelId="{2B5DDB2D-E21E-43AE-A2A0-D3C77A088969}" srcId="{70F5470B-510D-4622-9C6B-2B2433B5246A}" destId="{803F119B-45C4-4113-A9B2-9B2DD9910EC4}" srcOrd="0" destOrd="0" parTransId="{DE6A2C16-8CCF-453E-9DF0-7E91F44AB4F1}" sibTransId="{AD84D22F-0E83-497A-825A-1D3E0635A1B8}"/>
    <dgm:cxn modelId="{A3381F31-EF4E-4F0B-BD0B-1ECE2BBBE719}" type="presOf" srcId="{AD84D22F-0E83-497A-825A-1D3E0635A1B8}" destId="{577F657F-FE81-4644-B7A0-79711FAC5216}" srcOrd="0" destOrd="0" presId="urn:microsoft.com/office/officeart/2005/8/layout/pList2"/>
    <dgm:cxn modelId="{D7784A35-678F-4A66-A93A-773F44ABAF48}" type="presOf" srcId="{70F5470B-510D-4622-9C6B-2B2433B5246A}" destId="{A926B0F9-DE19-416A-A301-4A08F2D89E95}" srcOrd="0" destOrd="0" presId="urn:microsoft.com/office/officeart/2005/8/layout/pList2"/>
    <dgm:cxn modelId="{DD5E6E39-4D6B-4170-8C94-CA4D239D8799}" srcId="{70F5470B-510D-4622-9C6B-2B2433B5246A}" destId="{FF1486DD-2C51-46BD-8BB1-411F75E62C11}" srcOrd="1" destOrd="0" parTransId="{B5162C42-8CF2-4ACE-86BF-0BAE360300C7}" sibTransId="{406C006D-FED8-40F8-9A3D-D86B401A7016}"/>
    <dgm:cxn modelId="{22255A51-6F4F-437B-A744-E6A0A15F6CAC}" srcId="{70F5470B-510D-4622-9C6B-2B2433B5246A}" destId="{29A54B65-EC8B-49D1-B516-ED498D866631}" srcOrd="2" destOrd="0" parTransId="{1ED11550-2E47-45A1-BE1E-2F36926ACDCD}" sibTransId="{5528B84C-B3FE-4234-B42D-750BD7CA51F2}"/>
    <dgm:cxn modelId="{D96B62A0-FB95-41B9-9580-B17B09BAC9C6}" type="presOf" srcId="{29A54B65-EC8B-49D1-B516-ED498D866631}" destId="{C17E3478-C1A2-46AC-8CFE-3A36CDE2AD51}" srcOrd="0" destOrd="0" presId="urn:microsoft.com/office/officeart/2005/8/layout/pList2"/>
    <dgm:cxn modelId="{03EC93B0-F8F8-4478-9101-EF5ECED4D346}" type="presOf" srcId="{FF1486DD-2C51-46BD-8BB1-411F75E62C11}" destId="{9EB00CEA-136F-476B-A782-D61A6EACB8A3}" srcOrd="0" destOrd="0" presId="urn:microsoft.com/office/officeart/2005/8/layout/pList2"/>
    <dgm:cxn modelId="{CA2D925A-EB4B-4C1E-9062-DEDDBB9A3B30}" type="presParOf" srcId="{A926B0F9-DE19-416A-A301-4A08F2D89E95}" destId="{522AA5F7-B83B-46AA-B3FF-8FEB71161921}" srcOrd="0" destOrd="0" presId="urn:microsoft.com/office/officeart/2005/8/layout/pList2"/>
    <dgm:cxn modelId="{8136ABFD-FC49-4B94-889D-4C149B849987}" type="presParOf" srcId="{A926B0F9-DE19-416A-A301-4A08F2D89E95}" destId="{FE8A05F4-03AF-4FCE-A25C-49B1AB94AA44}" srcOrd="1" destOrd="0" presId="urn:microsoft.com/office/officeart/2005/8/layout/pList2"/>
    <dgm:cxn modelId="{1F451336-4BD2-4E0E-A760-DA95F31E394C}" type="presParOf" srcId="{FE8A05F4-03AF-4FCE-A25C-49B1AB94AA44}" destId="{9AF1AFB6-644F-4FE6-83BF-B2184BA62FE2}" srcOrd="0" destOrd="0" presId="urn:microsoft.com/office/officeart/2005/8/layout/pList2"/>
    <dgm:cxn modelId="{B5458ECB-1021-4025-B0D9-3E994D00076F}" type="presParOf" srcId="{9AF1AFB6-644F-4FE6-83BF-B2184BA62FE2}" destId="{883381B8-A2C6-48AB-BA98-F981AC7F1180}" srcOrd="0" destOrd="0" presId="urn:microsoft.com/office/officeart/2005/8/layout/pList2"/>
    <dgm:cxn modelId="{7B1125FC-3EE5-4657-A2F7-973630933ACE}" type="presParOf" srcId="{9AF1AFB6-644F-4FE6-83BF-B2184BA62FE2}" destId="{1BA89DE5-E178-43C1-9AF8-4E61D969135E}" srcOrd="1" destOrd="0" presId="urn:microsoft.com/office/officeart/2005/8/layout/pList2"/>
    <dgm:cxn modelId="{27BBE8CC-3926-4631-8379-2E2CC85EB6B2}" type="presParOf" srcId="{9AF1AFB6-644F-4FE6-83BF-B2184BA62FE2}" destId="{7B1AB8E3-E3D4-410E-AB06-E756D3EDD44C}" srcOrd="2" destOrd="0" presId="urn:microsoft.com/office/officeart/2005/8/layout/pList2"/>
    <dgm:cxn modelId="{F54AD2A0-EA85-4A2D-B744-0666FA738306}" type="presParOf" srcId="{FE8A05F4-03AF-4FCE-A25C-49B1AB94AA44}" destId="{577F657F-FE81-4644-B7A0-79711FAC5216}" srcOrd="1" destOrd="0" presId="urn:microsoft.com/office/officeart/2005/8/layout/pList2"/>
    <dgm:cxn modelId="{8E8973A5-F92C-4656-A0B9-5B0ED12DE7F8}" type="presParOf" srcId="{FE8A05F4-03AF-4FCE-A25C-49B1AB94AA44}" destId="{61C1AF69-0DD0-4C17-B5A7-EF5F62951907}" srcOrd="2" destOrd="0" presId="urn:microsoft.com/office/officeart/2005/8/layout/pList2"/>
    <dgm:cxn modelId="{B0B1733F-605D-44B8-BA82-C08A4210D14B}" type="presParOf" srcId="{61C1AF69-0DD0-4C17-B5A7-EF5F62951907}" destId="{9EB00CEA-136F-476B-A782-D61A6EACB8A3}" srcOrd="0" destOrd="0" presId="urn:microsoft.com/office/officeart/2005/8/layout/pList2"/>
    <dgm:cxn modelId="{9453943B-F98E-4DA6-B5DE-7296790B71EC}" type="presParOf" srcId="{61C1AF69-0DD0-4C17-B5A7-EF5F62951907}" destId="{08046CEE-49D1-45C4-A9C6-F19D8829105F}" srcOrd="1" destOrd="0" presId="urn:microsoft.com/office/officeart/2005/8/layout/pList2"/>
    <dgm:cxn modelId="{39CCDE82-3D0D-4741-903D-A1C1E25B7C94}" type="presParOf" srcId="{61C1AF69-0DD0-4C17-B5A7-EF5F62951907}" destId="{1483B19B-3B56-42C0-8EDE-97B6869DD8A7}" srcOrd="2" destOrd="0" presId="urn:microsoft.com/office/officeart/2005/8/layout/pList2"/>
    <dgm:cxn modelId="{A225FCDF-FC52-440B-84E1-F6CC995638E3}" type="presParOf" srcId="{FE8A05F4-03AF-4FCE-A25C-49B1AB94AA44}" destId="{46FDA725-CCE8-4DEE-B69F-A709AE3B5806}" srcOrd="3" destOrd="0" presId="urn:microsoft.com/office/officeart/2005/8/layout/pList2"/>
    <dgm:cxn modelId="{A386B89F-155B-4847-BC47-2A0BEABBB830}" type="presParOf" srcId="{FE8A05F4-03AF-4FCE-A25C-49B1AB94AA44}" destId="{220AC026-7B57-4DFD-9158-6BE00831A3D7}" srcOrd="4" destOrd="0" presId="urn:microsoft.com/office/officeart/2005/8/layout/pList2"/>
    <dgm:cxn modelId="{5AD00739-9180-48DE-8E65-7FD79B3867CC}" type="presParOf" srcId="{220AC026-7B57-4DFD-9158-6BE00831A3D7}" destId="{C17E3478-C1A2-46AC-8CFE-3A36CDE2AD51}" srcOrd="0" destOrd="0" presId="urn:microsoft.com/office/officeart/2005/8/layout/pList2"/>
    <dgm:cxn modelId="{367938BD-D47B-4AA1-9D1D-9B133CC01FDA}" type="presParOf" srcId="{220AC026-7B57-4DFD-9158-6BE00831A3D7}" destId="{16C11688-1F95-40CA-B7DB-0066CE2B93C6}" srcOrd="1" destOrd="0" presId="urn:microsoft.com/office/officeart/2005/8/layout/pList2"/>
    <dgm:cxn modelId="{832B58AE-27F5-4268-B874-6ABED7A32902}" type="presParOf" srcId="{220AC026-7B57-4DFD-9158-6BE00831A3D7}" destId="{E800F209-DC38-4765-97A4-8A713B2826E1}"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593D1CD-4586-4A4C-A316-E1993CC27262}"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813C5274-182D-4DAA-8134-432CB1C1627A}">
      <dgm:prSet phldrT="[Text]" custT="1"/>
      <dgm:spPr>
        <a:blipFill>
          <a:blip xmlns:r="http://schemas.openxmlformats.org/officeDocument/2006/relationships" r:embed="rId1"/>
          <a:stretch>
            <a:fillRect l="-521" r="-521"/>
          </a:stretch>
        </a:blipFill>
      </dgm:spPr>
      <dgm:t>
        <a:bodyPr/>
        <a:lstStyle/>
        <a:p>
          <a:r>
            <a:rPr lang="en-150">
              <a:noFill/>
            </a:rPr>
            <a:t> </a:t>
          </a:r>
        </a:p>
      </dgm:t>
    </dgm:pt>
    <dgm:pt modelId="{14CCEEBC-5303-439B-9394-201DBA8AB367}" type="parTrans" cxnId="{DC251DEA-9AC5-4FF2-BFB3-F26FC3B7EC41}">
      <dgm:prSet/>
      <dgm:spPr/>
      <dgm:t>
        <a:bodyPr/>
        <a:lstStyle/>
        <a:p>
          <a:endParaRPr lang="en-150"/>
        </a:p>
      </dgm:t>
    </dgm:pt>
    <dgm:pt modelId="{0B18DD4C-0E81-4880-BD75-E72C4F58FC0C}" type="sibTrans" cxnId="{DC251DEA-9AC5-4FF2-BFB3-F26FC3B7EC41}">
      <dgm:prSet/>
      <dgm:spPr/>
      <dgm:t>
        <a:bodyPr/>
        <a:lstStyle/>
        <a:p>
          <a:endParaRPr lang="en-150"/>
        </a:p>
      </dgm:t>
    </dgm:pt>
    <dgm:pt modelId="{10F2C76A-AD94-4AEF-B0BA-AAAB498DDE86}">
      <dgm:prSet phldrT="[Text]" custT="1"/>
      <dgm:spPr/>
      <dgm:t>
        <a:bodyPr/>
        <a:lstStyle/>
        <a:p>
          <a:r>
            <a:rPr lang="en-150">
              <a:noFill/>
            </a:rPr>
            <a:t> </a:t>
          </a:r>
        </a:p>
      </dgm:t>
    </dgm:pt>
    <dgm:pt modelId="{3490791F-9549-415C-869F-212E4ABB27BF}" type="parTrans" cxnId="{B60CE5E5-5FB4-4064-BD24-E9DB9B38B5D6}">
      <dgm:prSet/>
      <dgm:spPr/>
      <dgm:t>
        <a:bodyPr/>
        <a:lstStyle/>
        <a:p>
          <a:endParaRPr lang="en-150"/>
        </a:p>
      </dgm:t>
    </dgm:pt>
    <dgm:pt modelId="{34D6C64A-0998-42D5-8799-D691EAB7F146}" type="sibTrans" cxnId="{B60CE5E5-5FB4-4064-BD24-E9DB9B38B5D6}">
      <dgm:prSet/>
      <dgm:spPr/>
      <dgm:t>
        <a:bodyPr/>
        <a:lstStyle/>
        <a:p>
          <a:endParaRPr lang="en-150"/>
        </a:p>
      </dgm:t>
    </dgm:pt>
    <dgm:pt modelId="{2521116E-E881-4A16-ADDE-67005EE00189}">
      <dgm:prSet custT="1"/>
      <dgm:spPr>
        <a:blipFill>
          <a:blip xmlns:r="http://schemas.openxmlformats.org/officeDocument/2006/relationships" r:embed="rId2"/>
          <a:stretch>
            <a:fillRect l="-590"/>
          </a:stretch>
        </a:blipFill>
      </dgm:spPr>
      <dgm:t>
        <a:bodyPr/>
        <a:lstStyle/>
        <a:p>
          <a:r>
            <a:rPr lang="en-150">
              <a:noFill/>
            </a:rPr>
            <a:t> </a:t>
          </a:r>
        </a:p>
      </dgm:t>
    </dgm:pt>
    <dgm:pt modelId="{9C31C0DE-D18C-4E7F-81C6-9D63F8B453B4}" type="parTrans" cxnId="{0982CD02-B1CB-4AED-8B79-7D35D8F2CD76}">
      <dgm:prSet/>
      <dgm:spPr/>
      <dgm:t>
        <a:bodyPr/>
        <a:lstStyle/>
        <a:p>
          <a:endParaRPr lang="en-150"/>
        </a:p>
      </dgm:t>
    </dgm:pt>
    <dgm:pt modelId="{49456D96-2137-4E39-A7A6-D9556213E296}" type="sibTrans" cxnId="{0982CD02-B1CB-4AED-8B79-7D35D8F2CD76}">
      <dgm:prSet/>
      <dgm:spPr/>
      <dgm:t>
        <a:bodyPr/>
        <a:lstStyle/>
        <a:p>
          <a:endParaRPr lang="en-150"/>
        </a:p>
      </dgm:t>
    </dgm:pt>
    <dgm:pt modelId="{883303E5-E888-4234-A349-B8B9E185DBFD}">
      <dgm:prSet custT="1"/>
      <dgm:spPr>
        <a:blipFill>
          <a:blip xmlns:r="http://schemas.openxmlformats.org/officeDocument/2006/relationships" r:embed="rId3"/>
          <a:stretch>
            <a:fillRect l="-464"/>
          </a:stretch>
        </a:blipFill>
      </dgm:spPr>
      <dgm:t>
        <a:bodyPr/>
        <a:lstStyle/>
        <a:p>
          <a:r>
            <a:rPr lang="en-150">
              <a:noFill/>
            </a:rPr>
            <a:t> </a:t>
          </a:r>
        </a:p>
      </dgm:t>
    </dgm:pt>
    <dgm:pt modelId="{228B617F-BF99-4D77-B748-8396B28EDB7D}" type="parTrans" cxnId="{789A459E-91F5-4F59-B9BB-F66667AF5537}">
      <dgm:prSet/>
      <dgm:spPr/>
      <dgm:t>
        <a:bodyPr/>
        <a:lstStyle/>
        <a:p>
          <a:endParaRPr lang="en-150"/>
        </a:p>
      </dgm:t>
    </dgm:pt>
    <dgm:pt modelId="{AD9D2A94-7A5F-480A-B0F4-F1DAED877ABA}" type="sibTrans" cxnId="{789A459E-91F5-4F59-B9BB-F66667AF5537}">
      <dgm:prSet/>
      <dgm:spPr/>
      <dgm:t>
        <a:bodyPr/>
        <a:lstStyle/>
        <a:p>
          <a:endParaRPr lang="en-150"/>
        </a:p>
      </dgm:t>
    </dgm:pt>
    <dgm:pt modelId="{C684F440-7BA8-457B-87A4-5E5F9C1F8505}">
      <dgm:prSet custT="1"/>
      <dgm:spPr/>
      <dgm:t>
        <a:bodyPr/>
        <a:lstStyle/>
        <a:p>
          <a:r>
            <a:rPr lang="en-150">
              <a:noFill/>
            </a:rPr>
            <a:t> </a:t>
          </a:r>
        </a:p>
      </dgm:t>
    </dgm:pt>
    <dgm:pt modelId="{6F31590D-B1CF-47D1-9380-EF457E2E7260}" type="parTrans" cxnId="{93D76D38-A048-4866-8BB5-B175D39995D7}">
      <dgm:prSet/>
      <dgm:spPr/>
      <dgm:t>
        <a:bodyPr/>
        <a:lstStyle/>
        <a:p>
          <a:endParaRPr lang="en-150"/>
        </a:p>
      </dgm:t>
    </dgm:pt>
    <dgm:pt modelId="{D274E649-88FD-4AE2-9B6B-A488BC7870D9}" type="sibTrans" cxnId="{93D76D38-A048-4866-8BB5-B175D39995D7}">
      <dgm:prSet/>
      <dgm:spPr/>
      <dgm:t>
        <a:bodyPr/>
        <a:lstStyle/>
        <a:p>
          <a:endParaRPr lang="en-150"/>
        </a:p>
      </dgm:t>
    </dgm:pt>
    <dgm:pt modelId="{C6383FD2-A5F0-4667-8DC4-798FCD32D5E6}">
      <dgm:prSet custT="1"/>
      <dgm:spPr/>
      <dgm:t>
        <a:bodyPr/>
        <a:lstStyle/>
        <a:p>
          <a:r>
            <a:rPr lang="en-150">
              <a:noFill/>
            </a:rPr>
            <a:t> </a:t>
          </a:r>
        </a:p>
      </dgm:t>
    </dgm:pt>
    <dgm:pt modelId="{4CC231EA-E600-45CA-A8C0-63D3DB497369}" type="sibTrans" cxnId="{0A02A2B9-EDA8-4C1F-9398-6DF2B42DC655}">
      <dgm:prSet/>
      <dgm:spPr/>
      <dgm:t>
        <a:bodyPr/>
        <a:lstStyle/>
        <a:p>
          <a:endParaRPr lang="en-150"/>
        </a:p>
      </dgm:t>
    </dgm:pt>
    <dgm:pt modelId="{AF3CF905-D381-4FCA-9A69-5BB8EC5691BA}" type="parTrans" cxnId="{0A02A2B9-EDA8-4C1F-9398-6DF2B42DC655}">
      <dgm:prSet/>
      <dgm:spPr/>
      <dgm:t>
        <a:bodyPr/>
        <a:lstStyle/>
        <a:p>
          <a:endParaRPr lang="en-150"/>
        </a:p>
      </dgm:t>
    </dgm:pt>
    <dgm:pt modelId="{669D134F-93C4-49A4-9256-B8F41AA32ECE}">
      <dgm:prSet custT="1"/>
      <dgm:spPr/>
      <dgm:t>
        <a:bodyPr/>
        <a:lstStyle/>
        <a:p>
          <a:r>
            <a:rPr lang="en-150">
              <a:noFill/>
            </a:rPr>
            <a:t> </a:t>
          </a:r>
        </a:p>
      </dgm:t>
    </dgm:pt>
    <dgm:pt modelId="{E64B58AF-05EE-4826-BD60-F435C2C0D1CA}" type="parTrans" cxnId="{B34BBD78-04CE-4799-B6B7-C12C7D796857}">
      <dgm:prSet/>
      <dgm:spPr/>
    </dgm:pt>
    <dgm:pt modelId="{8DEA5F7A-34FF-4346-9FE4-C7684C0295DB}" type="sibTrans" cxnId="{B34BBD78-04CE-4799-B6B7-C12C7D796857}">
      <dgm:prSet/>
      <dgm:spPr/>
    </dgm:pt>
    <dgm:pt modelId="{2F9ECBA6-AC72-4D19-A949-0C1E07301C3C}" type="pres">
      <dgm:prSet presAssocID="{8593D1CD-4586-4A4C-A316-E1993CC27262}" presName="Name0" presStyleCnt="0">
        <dgm:presLayoutVars>
          <dgm:dir/>
          <dgm:resizeHandles val="exact"/>
        </dgm:presLayoutVars>
      </dgm:prSet>
      <dgm:spPr/>
    </dgm:pt>
    <dgm:pt modelId="{4EA7F2FC-97F3-418B-AF3E-A2930C3E888A}" type="pres">
      <dgm:prSet presAssocID="{813C5274-182D-4DAA-8134-432CB1C1627A}" presName="node" presStyleLbl="node1" presStyleIdx="0" presStyleCnt="3" custLinFactNeighborX="-67800" custLinFactNeighborY="-2395">
        <dgm:presLayoutVars>
          <dgm:bulletEnabled val="1"/>
        </dgm:presLayoutVars>
      </dgm:prSet>
      <dgm:spPr/>
    </dgm:pt>
    <dgm:pt modelId="{80FCA5A3-C81E-4362-B454-FEAFAE950EEE}" type="pres">
      <dgm:prSet presAssocID="{0B18DD4C-0E81-4880-BD75-E72C4F58FC0C}" presName="sibTrans" presStyleCnt="0"/>
      <dgm:spPr/>
    </dgm:pt>
    <dgm:pt modelId="{87FEE942-D579-48DF-A7D0-0164CED9F445}" type="pres">
      <dgm:prSet presAssocID="{883303E5-E888-4234-A349-B8B9E185DBFD}" presName="node" presStyleLbl="node1" presStyleIdx="1" presStyleCnt="3" custScaleX="112271" custLinFactX="-659" custLinFactNeighborX="-100000" custLinFactNeighborY="0">
        <dgm:presLayoutVars>
          <dgm:bulletEnabled val="1"/>
        </dgm:presLayoutVars>
      </dgm:prSet>
      <dgm:spPr/>
    </dgm:pt>
    <dgm:pt modelId="{8C8834E6-C6EE-43D6-8C5B-FE486F27B7AF}" type="pres">
      <dgm:prSet presAssocID="{AD9D2A94-7A5F-480A-B0F4-F1DAED877ABA}" presName="sibTrans" presStyleCnt="0"/>
      <dgm:spPr/>
    </dgm:pt>
    <dgm:pt modelId="{603BEDA1-3351-4013-B36F-16EE8C23F7AF}" type="pres">
      <dgm:prSet presAssocID="{2521116E-E881-4A16-ADDE-67005EE00189}" presName="node" presStyleLbl="node1" presStyleIdx="2" presStyleCnt="3" custScaleX="117862" custScaleY="89493" custLinFactX="-12130" custLinFactNeighborX="-100000" custLinFactNeighborY="-2395">
        <dgm:presLayoutVars>
          <dgm:bulletEnabled val="1"/>
        </dgm:presLayoutVars>
      </dgm:prSet>
      <dgm:spPr/>
    </dgm:pt>
  </dgm:ptLst>
  <dgm:cxnLst>
    <dgm:cxn modelId="{0982CD02-B1CB-4AED-8B79-7D35D8F2CD76}" srcId="{8593D1CD-4586-4A4C-A316-E1993CC27262}" destId="{2521116E-E881-4A16-ADDE-67005EE00189}" srcOrd="2" destOrd="0" parTransId="{9C31C0DE-D18C-4E7F-81C6-9D63F8B453B4}" sibTransId="{49456D96-2137-4E39-A7A6-D9556213E296}"/>
    <dgm:cxn modelId="{53E22805-0944-405A-BDFB-28C72179D9A7}" type="presOf" srcId="{C684F440-7BA8-457B-87A4-5E5F9C1F8505}" destId="{87FEE942-D579-48DF-A7D0-0164CED9F445}" srcOrd="0" destOrd="1" presId="urn:microsoft.com/office/officeart/2005/8/layout/hList6"/>
    <dgm:cxn modelId="{815D222A-DB6F-43B0-8D68-9A937152D51E}" type="presOf" srcId="{813C5274-182D-4DAA-8134-432CB1C1627A}" destId="{4EA7F2FC-97F3-418B-AF3E-A2930C3E888A}" srcOrd="0" destOrd="0" presId="urn:microsoft.com/office/officeart/2005/8/layout/hList6"/>
    <dgm:cxn modelId="{93D76D38-A048-4866-8BB5-B175D39995D7}" srcId="{883303E5-E888-4234-A349-B8B9E185DBFD}" destId="{C684F440-7BA8-457B-87A4-5E5F9C1F8505}" srcOrd="0" destOrd="0" parTransId="{6F31590D-B1CF-47D1-9380-EF457E2E7260}" sibTransId="{D274E649-88FD-4AE2-9B6B-A488BC7870D9}"/>
    <dgm:cxn modelId="{0330CC5F-44A9-4814-9527-162079DB8C67}" type="presOf" srcId="{883303E5-E888-4234-A349-B8B9E185DBFD}" destId="{87FEE942-D579-48DF-A7D0-0164CED9F445}" srcOrd="0" destOrd="0" presId="urn:microsoft.com/office/officeart/2005/8/layout/hList6"/>
    <dgm:cxn modelId="{79AA4866-F176-405F-B1EC-9549FFB2C626}" type="presOf" srcId="{8593D1CD-4586-4A4C-A316-E1993CC27262}" destId="{2F9ECBA6-AC72-4D19-A949-0C1E07301C3C}" srcOrd="0" destOrd="0" presId="urn:microsoft.com/office/officeart/2005/8/layout/hList6"/>
    <dgm:cxn modelId="{087DA470-0453-43AA-B841-395B2689A147}" type="presOf" srcId="{C6383FD2-A5F0-4667-8DC4-798FCD32D5E6}" destId="{603BEDA1-3351-4013-B36F-16EE8C23F7AF}" srcOrd="0" destOrd="1" presId="urn:microsoft.com/office/officeart/2005/8/layout/hList6"/>
    <dgm:cxn modelId="{B34BBD78-04CE-4799-B6B7-C12C7D796857}" srcId="{883303E5-E888-4234-A349-B8B9E185DBFD}" destId="{669D134F-93C4-49A4-9256-B8F41AA32ECE}" srcOrd="1" destOrd="0" parTransId="{E64B58AF-05EE-4826-BD60-F435C2C0D1CA}" sibTransId="{8DEA5F7A-34FF-4346-9FE4-C7684C0295DB}"/>
    <dgm:cxn modelId="{789A459E-91F5-4F59-B9BB-F66667AF5537}" srcId="{8593D1CD-4586-4A4C-A316-E1993CC27262}" destId="{883303E5-E888-4234-A349-B8B9E185DBFD}" srcOrd="1" destOrd="0" parTransId="{228B617F-BF99-4D77-B748-8396B28EDB7D}" sibTransId="{AD9D2A94-7A5F-480A-B0F4-F1DAED877ABA}"/>
    <dgm:cxn modelId="{0A02A2B9-EDA8-4C1F-9398-6DF2B42DC655}" srcId="{2521116E-E881-4A16-ADDE-67005EE00189}" destId="{C6383FD2-A5F0-4667-8DC4-798FCD32D5E6}" srcOrd="0" destOrd="0" parTransId="{AF3CF905-D381-4FCA-9A69-5BB8EC5691BA}" sibTransId="{4CC231EA-E600-45CA-A8C0-63D3DB497369}"/>
    <dgm:cxn modelId="{47952BD6-84E6-41F1-8A9F-0EE25A4F927A}" type="presOf" srcId="{669D134F-93C4-49A4-9256-B8F41AA32ECE}" destId="{87FEE942-D579-48DF-A7D0-0164CED9F445}" srcOrd="0" destOrd="2" presId="urn:microsoft.com/office/officeart/2005/8/layout/hList6"/>
    <dgm:cxn modelId="{FF5BF9DC-6FB8-46C1-9EAF-CA165CECFA86}" type="presOf" srcId="{10F2C76A-AD94-4AEF-B0BA-AAAB498DDE86}" destId="{4EA7F2FC-97F3-418B-AF3E-A2930C3E888A}" srcOrd="0" destOrd="1" presId="urn:microsoft.com/office/officeart/2005/8/layout/hList6"/>
    <dgm:cxn modelId="{F9CF36E2-F167-4624-A4DC-6BC75F7D415F}" type="presOf" srcId="{2521116E-E881-4A16-ADDE-67005EE00189}" destId="{603BEDA1-3351-4013-B36F-16EE8C23F7AF}" srcOrd="0" destOrd="0" presId="urn:microsoft.com/office/officeart/2005/8/layout/hList6"/>
    <dgm:cxn modelId="{B60CE5E5-5FB4-4064-BD24-E9DB9B38B5D6}" srcId="{813C5274-182D-4DAA-8134-432CB1C1627A}" destId="{10F2C76A-AD94-4AEF-B0BA-AAAB498DDE86}" srcOrd="0" destOrd="0" parTransId="{3490791F-9549-415C-869F-212E4ABB27BF}" sibTransId="{34D6C64A-0998-42D5-8799-D691EAB7F146}"/>
    <dgm:cxn modelId="{DC251DEA-9AC5-4FF2-BFB3-F26FC3B7EC41}" srcId="{8593D1CD-4586-4A4C-A316-E1993CC27262}" destId="{813C5274-182D-4DAA-8134-432CB1C1627A}" srcOrd="0" destOrd="0" parTransId="{14CCEEBC-5303-439B-9394-201DBA8AB367}" sibTransId="{0B18DD4C-0E81-4880-BD75-E72C4F58FC0C}"/>
    <dgm:cxn modelId="{1EEC0447-3266-4CAA-A386-0E611D1D9E6C}" type="presParOf" srcId="{2F9ECBA6-AC72-4D19-A949-0C1E07301C3C}" destId="{4EA7F2FC-97F3-418B-AF3E-A2930C3E888A}" srcOrd="0" destOrd="0" presId="urn:microsoft.com/office/officeart/2005/8/layout/hList6"/>
    <dgm:cxn modelId="{2C7283B6-6365-4FDD-82E9-196700CAF1A4}" type="presParOf" srcId="{2F9ECBA6-AC72-4D19-A949-0C1E07301C3C}" destId="{80FCA5A3-C81E-4362-B454-FEAFAE950EEE}" srcOrd="1" destOrd="0" presId="urn:microsoft.com/office/officeart/2005/8/layout/hList6"/>
    <dgm:cxn modelId="{19D32D60-7C17-4209-95C9-D1A49C9B1ACE}" type="presParOf" srcId="{2F9ECBA6-AC72-4D19-A949-0C1E07301C3C}" destId="{87FEE942-D579-48DF-A7D0-0164CED9F445}" srcOrd="2" destOrd="0" presId="urn:microsoft.com/office/officeart/2005/8/layout/hList6"/>
    <dgm:cxn modelId="{BCEF2A08-4570-4F73-9277-ACFDE1A4AC75}" type="presParOf" srcId="{2F9ECBA6-AC72-4D19-A949-0C1E07301C3C}" destId="{8C8834E6-C6EE-43D6-8C5B-FE486F27B7AF}" srcOrd="3" destOrd="0" presId="urn:microsoft.com/office/officeart/2005/8/layout/hList6"/>
    <dgm:cxn modelId="{51724A1A-5DBE-420C-91AD-4A4ED27B32D7}" type="presParOf" srcId="{2F9ECBA6-AC72-4D19-A949-0C1E07301C3C}" destId="{603BEDA1-3351-4013-B36F-16EE8C23F7AF}" srcOrd="4"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93D1CD-4586-4A4C-A316-E1993CC27262}" type="doc">
      <dgm:prSet loTypeId="urn:microsoft.com/office/officeart/2005/8/layout/hList6" loCatId="list" qsTypeId="urn:microsoft.com/office/officeart/2005/8/quickstyle/3d2" qsCatId="3D" csTypeId="urn:microsoft.com/office/officeart/2005/8/colors/accent1_2" csCatId="accent1" phldr="1"/>
      <dgm:spPr/>
      <dgm:t>
        <a:bodyPr/>
        <a:lstStyle/>
        <a:p>
          <a:endParaRPr lang="en-150"/>
        </a:p>
      </dgm:t>
    </dgm:pt>
    <dgm:pt modelId="{813C5274-182D-4DAA-8134-432CB1C1627A}">
      <dgm:prSet phldrT="[Text]" custT="1"/>
      <dgm:spPr/>
      <dgm:t>
        <a:bodyPr/>
        <a:lstStyle/>
        <a:p>
          <a:r>
            <a:rPr lang="en-GB" sz="2400" b="1" dirty="0"/>
            <a:t>Silhouette score/coefficient</a:t>
          </a:r>
          <a:endParaRPr lang="en-150" sz="2400" b="1" dirty="0"/>
        </a:p>
      </dgm:t>
    </dgm:pt>
    <dgm:pt modelId="{14CCEEBC-5303-439B-9394-201DBA8AB367}" type="parTrans" cxnId="{DC251DEA-9AC5-4FF2-BFB3-F26FC3B7EC41}">
      <dgm:prSet/>
      <dgm:spPr/>
      <dgm:t>
        <a:bodyPr/>
        <a:lstStyle/>
        <a:p>
          <a:endParaRPr lang="en-150"/>
        </a:p>
      </dgm:t>
    </dgm:pt>
    <dgm:pt modelId="{0B18DD4C-0E81-4880-BD75-E72C4F58FC0C}" type="sibTrans" cxnId="{DC251DEA-9AC5-4FF2-BFB3-F26FC3B7EC41}">
      <dgm:prSet/>
      <dgm:spPr/>
      <dgm:t>
        <a:bodyPr/>
        <a:lstStyle/>
        <a:p>
          <a:endParaRPr lang="en-150"/>
        </a:p>
      </dgm:t>
    </dgm:pt>
    <mc:AlternateContent xmlns:mc="http://schemas.openxmlformats.org/markup-compatibility/2006" xmlns:a14="http://schemas.microsoft.com/office/drawing/2010/main">
      <mc:Choice Requires="a14">
        <dgm:pt modelId="{10F2C76A-AD94-4AEF-B0BA-AAAB498DDE86}">
          <dgm:prSet phldrT="[Text]" custT="1"/>
          <dgm:spPr/>
          <dgm:t>
            <a:bodyPr/>
            <a:lstStyle/>
            <a:p>
              <a14:m>
                <m:oMath xmlns:m="http://schemas.openxmlformats.org/officeDocument/2006/math">
                  <m:r>
                    <a:rPr lang="en-GB" sz="2400" b="0" i="1" smtClean="0">
                      <a:latin typeface="Cambria Math" panose="02040503050406030204" pitchFamily="18" charset="0"/>
                    </a:rPr>
                    <m:t>𝑠</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e>
                  </m:d>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𝑏</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e>
                      </m:d>
                      <m:r>
                        <a:rPr lang="en-GB" sz="2400" b="0" i="1" smtClean="0">
                          <a:latin typeface="Cambria Math" panose="02040503050406030204" pitchFamily="18" charset="0"/>
                        </a:rPr>
                        <m:t>−</m:t>
                      </m:r>
                      <m:r>
                        <a:rPr lang="en-GB" sz="2400" b="0" i="1" smtClean="0">
                          <a:latin typeface="Cambria Math" panose="02040503050406030204" pitchFamily="18" charset="0"/>
                        </a:rPr>
                        <m:t>𝑎</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num>
                    <m:den>
                      <m:r>
                        <m:rPr>
                          <m:sty m:val="p"/>
                        </m:rPr>
                        <a:rPr lang="en-GB" sz="2400" b="0" i="0" smtClean="0">
                          <a:latin typeface="Cambria Math" panose="02040503050406030204" pitchFamily="18" charset="0"/>
                        </a:rPr>
                        <m:t>max</m:t>
                      </m:r>
                      <m:r>
                        <a:rPr lang="en-GB" sz="2400" b="0" i="1" smtClean="0">
                          <a:latin typeface="Cambria Math" panose="02040503050406030204" pitchFamily="18" charset="0"/>
                        </a:rPr>
                        <m:t>⁡{</m:t>
                      </m:r>
                      <m:r>
                        <a:rPr lang="en-GB" sz="2400" b="0" i="1" smtClean="0">
                          <a:latin typeface="Cambria Math" panose="02040503050406030204" pitchFamily="18" charset="0"/>
                        </a:rPr>
                        <m:t>𝑏</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e>
                      </m:d>
                      <m:r>
                        <a:rPr lang="en-GB" sz="2400" b="0" i="1" smtClean="0">
                          <a:latin typeface="Cambria Math" panose="02040503050406030204" pitchFamily="18" charset="0"/>
                        </a:rPr>
                        <m:t>,</m:t>
                      </m:r>
                      <m:r>
                        <a:rPr lang="en-GB" sz="2400" b="0" i="1" smtClean="0">
                          <a:latin typeface="Cambria Math" panose="02040503050406030204" pitchFamily="18" charset="0"/>
                        </a:rPr>
                        <m:t>𝑎</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den>
                  </m:f>
                </m:oMath>
              </a14:m>
              <a:r>
                <a:rPr lang="en-GB" sz="2400" dirty="0"/>
                <a:t>, where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oMath>
              </a14:m>
              <a:r>
                <a:rPr lang="en-GB" sz="2400" dirty="0"/>
                <a:t> is the  average </a:t>
              </a:r>
              <a:r>
                <a:rPr lang="en-GB" sz="2400" dirty="0" err="1"/>
                <a:t>intracluster</a:t>
              </a:r>
              <a:r>
                <a:rPr lang="en-GB" sz="2400" dirty="0"/>
                <a:t> distance and b(</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𝑖</m:t>
                      </m:r>
                    </m:sub>
                  </m:sSub>
                </m:oMath>
              </a14:m>
              <a:r>
                <a:rPr lang="en-GB" sz="2400" dirty="0"/>
                <a:t>) is minimum </a:t>
              </a:r>
              <a:r>
                <a:rPr lang="en-GB" sz="2400" dirty="0" err="1"/>
                <a:t>intercluster</a:t>
              </a:r>
              <a:r>
                <a:rPr lang="en-GB" sz="2400" dirty="0"/>
                <a:t> distance.</a:t>
              </a:r>
              <a:endParaRPr lang="en-150" sz="2400" dirty="0"/>
            </a:p>
          </dgm:t>
        </dgm:pt>
      </mc:Choice>
      <mc:Fallback xmlns="">
        <dgm:pt modelId="{10F2C76A-AD94-4AEF-B0BA-AAAB498DDE86}">
          <dgm:prSet phldrT="[Text]" custT="1"/>
          <dgm:spPr/>
          <dgm:t>
            <a:bodyPr/>
            <a:lstStyle/>
            <a:p>
              <a:r>
                <a:rPr lang="en-GB" sz="2400" b="0" i="0">
                  <a:latin typeface="Cambria Math" panose="02040503050406030204" pitchFamily="18" charset="0"/>
                </a:rPr>
                <a:t>𝑠(𝑥_𝑖 )=(𝑏(𝑥_𝑖 )−𝑎(𝑥_𝑖))/(max⁡{𝑏(𝑥_𝑖 ),𝑎(𝑥_𝑖)})</a:t>
              </a:r>
              <a:r>
                <a:rPr lang="en-GB" sz="2400" dirty="0"/>
                <a:t>, where </a:t>
              </a:r>
              <a:r>
                <a:rPr lang="en-GB" sz="2400" b="0" i="0">
                  <a:latin typeface="Cambria Math" panose="02040503050406030204" pitchFamily="18" charset="0"/>
                </a:rPr>
                <a:t>𝑎(𝑥_𝑖)</a:t>
              </a:r>
              <a:r>
                <a:rPr lang="en-GB" sz="2400" dirty="0"/>
                <a:t> is the  average </a:t>
              </a:r>
              <a:r>
                <a:rPr lang="en-GB" sz="2400" dirty="0" err="1"/>
                <a:t>intracluster</a:t>
              </a:r>
              <a:r>
                <a:rPr lang="en-GB" sz="2400" dirty="0"/>
                <a:t> distance and b(</a:t>
              </a:r>
              <a:r>
                <a:rPr lang="en-GB" sz="2400" b="0" i="0">
                  <a:latin typeface="Cambria Math" panose="02040503050406030204" pitchFamily="18" charset="0"/>
                </a:rPr>
                <a:t>𝑥_𝑖</a:t>
              </a:r>
              <a:r>
                <a:rPr lang="en-GB" sz="2400" dirty="0"/>
                <a:t>) is minimum </a:t>
              </a:r>
              <a:r>
                <a:rPr lang="en-GB" sz="2400" dirty="0" err="1"/>
                <a:t>intercluster</a:t>
              </a:r>
              <a:r>
                <a:rPr lang="en-GB" sz="2400" dirty="0"/>
                <a:t> distance.</a:t>
              </a:r>
              <a:endParaRPr lang="en-150" sz="2400" dirty="0"/>
            </a:p>
          </dgm:t>
        </dgm:pt>
      </mc:Fallback>
    </mc:AlternateContent>
    <dgm:pt modelId="{3490791F-9549-415C-869F-212E4ABB27BF}" type="parTrans" cxnId="{B60CE5E5-5FB4-4064-BD24-E9DB9B38B5D6}">
      <dgm:prSet/>
      <dgm:spPr/>
      <dgm:t>
        <a:bodyPr/>
        <a:lstStyle/>
        <a:p>
          <a:endParaRPr lang="en-150"/>
        </a:p>
      </dgm:t>
    </dgm:pt>
    <dgm:pt modelId="{34D6C64A-0998-42D5-8799-D691EAB7F146}" type="sibTrans" cxnId="{B60CE5E5-5FB4-4064-BD24-E9DB9B38B5D6}">
      <dgm:prSet/>
      <dgm:spPr/>
      <dgm:t>
        <a:bodyPr/>
        <a:lstStyle/>
        <a:p>
          <a:endParaRPr lang="en-150"/>
        </a:p>
      </dgm:t>
    </dgm:pt>
    <dgm:pt modelId="{2521116E-E881-4A16-ADDE-67005EE00189}">
      <dgm:prSet custT="1"/>
      <dgm:spPr/>
      <dgm:t>
        <a:bodyPr/>
        <a:lstStyle/>
        <a:p>
          <a:r>
            <a:rPr lang="en-GB" sz="2400" b="1" dirty="0"/>
            <a:t>Accuracy score</a:t>
          </a:r>
          <a:endParaRPr lang="en-150" sz="2400" b="1" dirty="0"/>
        </a:p>
      </dgm:t>
    </dgm:pt>
    <dgm:pt modelId="{9C31C0DE-D18C-4E7F-81C6-9D63F8B453B4}" type="parTrans" cxnId="{0982CD02-B1CB-4AED-8B79-7D35D8F2CD76}">
      <dgm:prSet/>
      <dgm:spPr/>
      <dgm:t>
        <a:bodyPr/>
        <a:lstStyle/>
        <a:p>
          <a:endParaRPr lang="en-150"/>
        </a:p>
      </dgm:t>
    </dgm:pt>
    <dgm:pt modelId="{49456D96-2137-4E39-A7A6-D9556213E296}" type="sibTrans" cxnId="{0982CD02-B1CB-4AED-8B79-7D35D8F2CD76}">
      <dgm:prSet/>
      <dgm:spPr/>
      <dgm:t>
        <a:bodyPr/>
        <a:lstStyle/>
        <a:p>
          <a:endParaRPr lang="en-150"/>
        </a:p>
      </dgm:t>
    </dgm:pt>
    <dgm:pt modelId="{883303E5-E888-4234-A349-B8B9E185DBFD}">
      <dgm:prSet custT="1"/>
      <dgm:spPr/>
      <dgm:t>
        <a:bodyPr/>
        <a:lstStyle/>
        <a:p>
          <a:r>
            <a:rPr lang="en-GB" sz="2400" dirty="0"/>
            <a:t>Normalised mutual info score (NMI)</a:t>
          </a:r>
          <a:endParaRPr lang="en-150" sz="2400" dirty="0"/>
        </a:p>
      </dgm:t>
    </dgm:pt>
    <dgm:pt modelId="{228B617F-BF99-4D77-B748-8396B28EDB7D}" type="parTrans" cxnId="{789A459E-91F5-4F59-B9BB-F66667AF5537}">
      <dgm:prSet/>
      <dgm:spPr/>
      <dgm:t>
        <a:bodyPr/>
        <a:lstStyle/>
        <a:p>
          <a:endParaRPr lang="en-150"/>
        </a:p>
      </dgm:t>
    </dgm:pt>
    <dgm:pt modelId="{AD9D2A94-7A5F-480A-B0F4-F1DAED877ABA}" type="sibTrans" cxnId="{789A459E-91F5-4F59-B9BB-F66667AF5537}">
      <dgm:prSet/>
      <dgm:spPr/>
      <dgm:t>
        <a:bodyPr/>
        <a:lstStyle/>
        <a:p>
          <a:endParaRPr lang="en-150"/>
        </a:p>
      </dgm:t>
    </dgm:pt>
    <mc:AlternateContent xmlns:mc="http://schemas.openxmlformats.org/markup-compatibility/2006" xmlns:a14="http://schemas.microsoft.com/office/drawing/2010/main">
      <mc:Choice Requires="a14">
        <dgm:pt modelId="{C684F440-7BA8-457B-87A4-5E5F9C1F8505}">
          <dgm:prSet custT="1"/>
          <dgm:spPr/>
          <dgm: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𝑀𝐼</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𝑈</m:t>
                        </m:r>
                        <m:r>
                          <a:rPr lang="en-GB" sz="2000" b="0" i="1" smtClean="0">
                            <a:latin typeface="Cambria Math" panose="02040503050406030204" pitchFamily="18" charset="0"/>
                          </a:rPr>
                          <m:t>,</m:t>
                        </m:r>
                        <m:r>
                          <a:rPr lang="en-GB" sz="2000" b="0" i="1" smtClean="0">
                            <a:latin typeface="Cambria Math" panose="02040503050406030204" pitchFamily="18" charset="0"/>
                          </a:rPr>
                          <m:t>𝑉</m:t>
                        </m:r>
                      </m:e>
                    </m:d>
                    <m:r>
                      <a:rPr lang="en-GB" sz="2000" b="0" i="1" smtClean="0">
                        <a:latin typeface="Cambria Math" panose="02040503050406030204" pitchFamily="18" charset="0"/>
                      </a:rPr>
                      <m:t>=</m:t>
                    </m:r>
                    <m:nary>
                      <m:naryPr>
                        <m:chr m:val="∑"/>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𝑖</m:t>
                        </m:r>
                        <m:r>
                          <a:rPr lang="en-GB" sz="2000" b="0" i="1" smtClean="0">
                            <a:latin typeface="Cambria Math" panose="02040503050406030204" pitchFamily="18" charset="0"/>
                          </a:rPr>
                          <m:t>=1</m:t>
                        </m:r>
                      </m:sub>
                      <m:sup>
                        <m:r>
                          <a:rPr lang="en-GB" sz="2000" b="0" i="1" smtClean="0">
                            <a:latin typeface="Cambria Math" panose="02040503050406030204" pitchFamily="18" charset="0"/>
                          </a:rPr>
                          <m:t>|</m:t>
                        </m:r>
                        <m:r>
                          <a:rPr lang="en-GB" sz="2000" b="0" i="1" smtClean="0">
                            <a:latin typeface="Cambria Math" panose="02040503050406030204" pitchFamily="18" charset="0"/>
                          </a:rPr>
                          <m:t>𝑈</m:t>
                        </m:r>
                        <m:r>
                          <a:rPr lang="en-GB" sz="2000" b="0" i="1" smtClean="0">
                            <a:latin typeface="Cambria Math" panose="02040503050406030204" pitchFamily="18" charset="0"/>
                          </a:rPr>
                          <m:t>|</m:t>
                        </m:r>
                      </m:sup>
                      <m:e>
                        <m:nary>
                          <m:naryPr>
                            <m:chr m:val="∑"/>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𝑗</m:t>
                            </m:r>
                            <m:r>
                              <a:rPr lang="en-GB" sz="2000" b="0" i="1" smtClean="0">
                                <a:latin typeface="Cambria Math" panose="02040503050406030204" pitchFamily="18" charset="0"/>
                              </a:rPr>
                              <m:t>=1</m:t>
                            </m:r>
                          </m:sub>
                          <m:sup>
                            <m:r>
                              <a:rPr lang="en-GB" sz="2000" b="0" i="1" smtClean="0">
                                <a:latin typeface="Cambria Math" panose="02040503050406030204" pitchFamily="18" charset="0"/>
                              </a:rPr>
                              <m:t>|</m:t>
                            </m:r>
                            <m:r>
                              <a:rPr lang="en-GB" sz="2000" b="0" i="1" smtClean="0">
                                <a:latin typeface="Cambria Math" panose="02040503050406030204" pitchFamily="18" charset="0"/>
                              </a:rPr>
                              <m:t>𝑉</m:t>
                            </m:r>
                            <m:r>
                              <a:rPr lang="en-GB" sz="2000" b="0" i="1" smtClean="0">
                                <a:latin typeface="Cambria Math" panose="02040503050406030204" pitchFamily="18" charset="0"/>
                              </a:rPr>
                              <m:t>|</m:t>
                            </m:r>
                          </m:sup>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𝑗</m:t>
                                    </m:r>
                                  </m:sub>
                                </m:sSub>
                                <m:r>
                                  <a:rPr lang="en-GB" sz="2000" b="0" i="1" smtClean="0">
                                    <a:latin typeface="Cambria Math" panose="02040503050406030204" pitchFamily="18" charset="0"/>
                                    <a:ea typeface="Cambria Math" panose="02040503050406030204" pitchFamily="18" charset="0"/>
                                  </a:rPr>
                                  <m:t>|</m:t>
                                </m:r>
                              </m:num>
                              <m:den>
                                <m:r>
                                  <a:rPr lang="en-GB" sz="2000" b="0" i="1" smtClean="0">
                                    <a:latin typeface="Cambria Math" panose="02040503050406030204" pitchFamily="18" charset="0"/>
                                  </a:rPr>
                                  <m:t>𝑁</m:t>
                                </m:r>
                              </m:den>
                            </m:f>
                            <m:r>
                              <m:rPr>
                                <m:sty m:val="p"/>
                              </m:rPr>
                              <a:rPr lang="en-GB" sz="2000" b="0" i="0" smtClean="0">
                                <a:latin typeface="Cambria Math" panose="02040503050406030204" pitchFamily="18" charset="0"/>
                              </a:rPr>
                              <m:t>log</m:t>
                            </m:r>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𝑁</m:t>
                                </m:r>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𝑖</m:t>
                                    </m:r>
                                  </m:sub>
                                </m:sSub>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𝑗</m:t>
                                    </m:r>
                                  </m:sub>
                                </m:sSub>
                                <m:r>
                                  <a:rPr lang="en-GB" sz="2000" b="0" i="1" smtClean="0">
                                    <a:latin typeface="Cambria Math" panose="02040503050406030204" pitchFamily="18" charset="0"/>
                                    <a:ea typeface="Cambria Math" panose="02040503050406030204" pitchFamily="18" charset="0"/>
                                  </a:rPr>
                                  <m:t>|</m:t>
                                </m:r>
                              </m:num>
                              <m:den>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𝑈</m:t>
                                        </m:r>
                                      </m:e>
                                      <m:sub>
                                        <m:r>
                                          <a:rPr lang="en-GB" sz="2000" b="0" i="1" smtClean="0">
                                            <a:latin typeface="Cambria Math" panose="02040503050406030204" pitchFamily="18" charset="0"/>
                                          </a:rPr>
                                          <m:t>𝑖</m:t>
                                        </m:r>
                                      </m:sub>
                                    </m:sSub>
                                  </m:e>
                                </m:d>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𝑗</m:t>
                                    </m:r>
                                  </m:sub>
                                </m:sSub>
                                <m:r>
                                  <a:rPr lang="en-GB" sz="2000" b="0" i="1" smtClean="0">
                                    <a:latin typeface="Cambria Math" panose="02040503050406030204" pitchFamily="18" charset="0"/>
                                  </a:rPr>
                                  <m:t>|</m:t>
                                </m:r>
                              </m:den>
                            </m:f>
                            <m:r>
                              <a:rPr lang="en-GB" sz="2000" b="0" i="1" smtClean="0">
                                <a:latin typeface="Cambria Math" panose="02040503050406030204" pitchFamily="18" charset="0"/>
                              </a:rPr>
                              <m:t>)</m:t>
                            </m:r>
                          </m:e>
                        </m:nary>
                      </m:e>
                    </m:nary>
                  </m:oMath>
                </m:oMathPara>
              </a14:m>
              <a:endParaRPr lang="en-150" sz="2000" dirty="0"/>
            </a:p>
          </dgm:t>
        </dgm:pt>
      </mc:Choice>
      <mc:Fallback xmlns="">
        <dgm:pt modelId="{C684F440-7BA8-457B-87A4-5E5F9C1F8505}">
          <dgm:prSet custT="1"/>
          <dgm:spPr/>
          <dgm:t>
            <a:bodyPr/>
            <a:lstStyle/>
            <a:p>
              <a:pPr/>
              <a:r>
                <a:rPr lang="en-GB" sz="2000" b="0" i="0">
                  <a:latin typeface="Cambria Math" panose="02040503050406030204" pitchFamily="18" charset="0"/>
                </a:rPr>
                <a:t>𝑀𝐼(𝑈,𝑉)=∑_(𝑖=1)^(|𝑈|)▒∑_(𝑗=1)^(|𝑉|)▒〖(|𝑈_𝑖</a:t>
              </a:r>
              <a:r>
                <a:rPr lang="en-GB" sz="2000" b="0" i="0">
                  <a:latin typeface="Cambria Math" panose="02040503050406030204" pitchFamily="18" charset="0"/>
                  <a:ea typeface="Cambria Math" panose="02040503050406030204" pitchFamily="18" charset="0"/>
                </a:rPr>
                <a:t>∩𝑉_𝑗 |)/</a:t>
              </a:r>
              <a:r>
                <a:rPr lang="en-GB" sz="2000" b="0" i="0">
                  <a:latin typeface="Cambria Math" panose="02040503050406030204" pitchFamily="18" charset="0"/>
                </a:rPr>
                <a:t>𝑁 log⁡((𝑁|𝑈_𝑖</a:t>
              </a:r>
              <a:r>
                <a:rPr lang="en-GB" sz="2000" b="0" i="0">
                  <a:latin typeface="Cambria Math" panose="02040503050406030204" pitchFamily="18" charset="0"/>
                  <a:ea typeface="Cambria Math" panose="02040503050406030204" pitchFamily="18" charset="0"/>
                </a:rPr>
                <a:t>∩𝑉_𝑗 |)/(|</a:t>
              </a:r>
              <a:r>
                <a:rPr lang="en-GB" sz="2000" b="0" i="0">
                  <a:latin typeface="Cambria Math" panose="02040503050406030204" pitchFamily="18" charset="0"/>
                </a:rPr>
                <a:t>𝑈_𝑖 ||𝑉_𝑗 |))〗</a:t>
              </a:r>
              <a:endParaRPr lang="en-150" sz="2000" dirty="0"/>
            </a:p>
          </dgm:t>
        </dgm:pt>
      </mc:Fallback>
    </mc:AlternateContent>
    <dgm:pt modelId="{6F31590D-B1CF-47D1-9380-EF457E2E7260}" type="parTrans" cxnId="{93D76D38-A048-4866-8BB5-B175D39995D7}">
      <dgm:prSet/>
      <dgm:spPr/>
      <dgm:t>
        <a:bodyPr/>
        <a:lstStyle/>
        <a:p>
          <a:endParaRPr lang="en-150"/>
        </a:p>
      </dgm:t>
    </dgm:pt>
    <dgm:pt modelId="{D274E649-88FD-4AE2-9B6B-A488BC7870D9}" type="sibTrans" cxnId="{93D76D38-A048-4866-8BB5-B175D39995D7}">
      <dgm:prSet/>
      <dgm:spPr/>
      <dgm:t>
        <a:bodyPr/>
        <a:lstStyle/>
        <a:p>
          <a:endParaRPr lang="en-150"/>
        </a:p>
      </dgm:t>
    </dgm:pt>
    <mc:AlternateContent xmlns:mc="http://schemas.openxmlformats.org/markup-compatibility/2006" xmlns:a14="http://schemas.microsoft.com/office/drawing/2010/main">
      <mc:Choice Requires="a14">
        <dgm:pt modelId="{C6383FD2-A5F0-4667-8DC4-798FCD32D5E6}">
          <dgm:prSet custT="1"/>
          <dgm:spPr/>
          <dgm: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𝑎𝑐𝑐𝑢𝑟𝑎𝑐𝑦</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𝑡𝑝</m:t>
                        </m:r>
                        <m:r>
                          <a:rPr lang="en-GB" sz="2400" b="0" i="1" smtClean="0">
                            <a:latin typeface="Cambria Math" panose="02040503050406030204" pitchFamily="18" charset="0"/>
                          </a:rPr>
                          <m:t>+</m:t>
                        </m:r>
                        <m:r>
                          <a:rPr lang="en-GB" sz="2400" b="0" i="1" smtClean="0">
                            <a:latin typeface="Cambria Math" panose="02040503050406030204" pitchFamily="18" charset="0"/>
                          </a:rPr>
                          <m:t>𝑡𝑛</m:t>
                        </m:r>
                      </m:num>
                      <m:den>
                        <m:r>
                          <a:rPr lang="en-GB" sz="2400" b="0" i="1" smtClean="0">
                            <a:latin typeface="Cambria Math" panose="02040503050406030204" pitchFamily="18" charset="0"/>
                          </a:rPr>
                          <m:t>𝑡𝑝</m:t>
                        </m:r>
                        <m:r>
                          <a:rPr lang="en-GB" sz="2400" b="0" i="1" smtClean="0">
                            <a:latin typeface="Cambria Math" panose="02040503050406030204" pitchFamily="18" charset="0"/>
                          </a:rPr>
                          <m:t>+</m:t>
                        </m:r>
                        <m:r>
                          <a:rPr lang="en-GB" sz="2400" b="0" i="1" smtClean="0">
                            <a:latin typeface="Cambria Math" panose="02040503050406030204" pitchFamily="18" charset="0"/>
                          </a:rPr>
                          <m:t>𝑓𝑝</m:t>
                        </m:r>
                        <m:r>
                          <a:rPr lang="en-GB" sz="2400" b="0" i="1" smtClean="0">
                            <a:latin typeface="Cambria Math" panose="02040503050406030204" pitchFamily="18" charset="0"/>
                          </a:rPr>
                          <m:t>+</m:t>
                        </m:r>
                        <m:r>
                          <a:rPr lang="en-GB" sz="2400" b="0" i="1" smtClean="0">
                            <a:latin typeface="Cambria Math" panose="02040503050406030204" pitchFamily="18" charset="0"/>
                          </a:rPr>
                          <m:t>𝑓𝑛</m:t>
                        </m:r>
                        <m:r>
                          <a:rPr lang="en-GB" sz="2400" b="0" i="1" smtClean="0">
                            <a:latin typeface="Cambria Math" panose="02040503050406030204" pitchFamily="18" charset="0"/>
                          </a:rPr>
                          <m:t>+</m:t>
                        </m:r>
                        <m:r>
                          <a:rPr lang="en-GB" sz="2400" b="0" i="1" smtClean="0">
                            <a:latin typeface="Cambria Math" panose="02040503050406030204" pitchFamily="18" charset="0"/>
                          </a:rPr>
                          <m:t>𝑡𝑛</m:t>
                        </m:r>
                      </m:den>
                    </m:f>
                    <m:r>
                      <a:rPr lang="en-GB" sz="2400" b="0" i="1" smtClean="0">
                        <a:latin typeface="Cambria Math" panose="02040503050406030204" pitchFamily="18" charset="0"/>
                      </a:rPr>
                      <m:t> </m:t>
                    </m:r>
                  </m:oMath>
                </m:oMathPara>
              </a14:m>
              <a:endParaRPr lang="en-150" sz="2400" dirty="0"/>
            </a:p>
          </dgm:t>
        </dgm:pt>
      </mc:Choice>
      <mc:Fallback xmlns="">
        <dgm:pt modelId="{C6383FD2-A5F0-4667-8DC4-798FCD32D5E6}">
          <dgm:prSet custT="1"/>
          <dgm:spPr/>
          <dgm:t>
            <a:bodyPr/>
            <a:lstStyle/>
            <a:p>
              <a:pPr/>
              <a:r>
                <a:rPr lang="en-GB" sz="2400" b="0" i="0">
                  <a:latin typeface="Cambria Math" panose="02040503050406030204" pitchFamily="18" charset="0"/>
                </a:rPr>
                <a:t>𝑎𝑐𝑐𝑢𝑟𝑎𝑐𝑦=(𝑡𝑝+𝑡𝑛)/(𝑡𝑝+𝑓𝑝+𝑓𝑛+𝑡𝑛)  </a:t>
              </a:r>
              <a:endParaRPr lang="en-150" sz="2400" dirty="0"/>
            </a:p>
          </dgm:t>
        </dgm:pt>
      </mc:Fallback>
    </mc:AlternateContent>
    <dgm:pt modelId="{4CC231EA-E600-45CA-A8C0-63D3DB497369}" type="sibTrans" cxnId="{0A02A2B9-EDA8-4C1F-9398-6DF2B42DC655}">
      <dgm:prSet/>
      <dgm:spPr/>
      <dgm:t>
        <a:bodyPr/>
        <a:lstStyle/>
        <a:p>
          <a:endParaRPr lang="en-150"/>
        </a:p>
      </dgm:t>
    </dgm:pt>
    <dgm:pt modelId="{AF3CF905-D381-4FCA-9A69-5BB8EC5691BA}" type="parTrans" cxnId="{0A02A2B9-EDA8-4C1F-9398-6DF2B42DC655}">
      <dgm:prSet/>
      <dgm:spPr/>
      <dgm:t>
        <a:bodyPr/>
        <a:lstStyle/>
        <a:p>
          <a:endParaRPr lang="en-150"/>
        </a:p>
      </dgm:t>
    </dgm:pt>
    <dgm:pt modelId="{669D134F-93C4-49A4-9256-B8F41AA32ECE}">
      <dgm:prSet custT="1"/>
      <dgm:spPr/>
      <dgm:t>
        <a:bodyPr/>
        <a:lstStyle/>
        <a:p>
          <a:r>
            <a:rPr lang="en-GB" sz="2000" dirty="0"/>
            <a:t>NMI is a normalised version, takes values between 0 and 1.</a:t>
          </a:r>
          <a:endParaRPr lang="en-150" sz="2000" dirty="0"/>
        </a:p>
      </dgm:t>
    </dgm:pt>
    <dgm:pt modelId="{E64B58AF-05EE-4826-BD60-F435C2C0D1CA}" type="parTrans" cxnId="{B34BBD78-04CE-4799-B6B7-C12C7D796857}">
      <dgm:prSet/>
      <dgm:spPr/>
    </dgm:pt>
    <dgm:pt modelId="{8DEA5F7A-34FF-4346-9FE4-C7684C0295DB}" type="sibTrans" cxnId="{B34BBD78-04CE-4799-B6B7-C12C7D796857}">
      <dgm:prSet/>
      <dgm:spPr/>
    </dgm:pt>
    <dgm:pt modelId="{2F9ECBA6-AC72-4D19-A949-0C1E07301C3C}" type="pres">
      <dgm:prSet presAssocID="{8593D1CD-4586-4A4C-A316-E1993CC27262}" presName="Name0" presStyleCnt="0">
        <dgm:presLayoutVars>
          <dgm:dir/>
          <dgm:resizeHandles val="exact"/>
        </dgm:presLayoutVars>
      </dgm:prSet>
      <dgm:spPr/>
    </dgm:pt>
    <dgm:pt modelId="{4EA7F2FC-97F3-418B-AF3E-A2930C3E888A}" type="pres">
      <dgm:prSet presAssocID="{813C5274-182D-4DAA-8134-432CB1C1627A}" presName="node" presStyleLbl="node1" presStyleIdx="0" presStyleCnt="3" custLinFactNeighborX="-67800" custLinFactNeighborY="-2395">
        <dgm:presLayoutVars>
          <dgm:bulletEnabled val="1"/>
        </dgm:presLayoutVars>
      </dgm:prSet>
      <dgm:spPr/>
    </dgm:pt>
    <dgm:pt modelId="{80FCA5A3-C81E-4362-B454-FEAFAE950EEE}" type="pres">
      <dgm:prSet presAssocID="{0B18DD4C-0E81-4880-BD75-E72C4F58FC0C}" presName="sibTrans" presStyleCnt="0"/>
      <dgm:spPr/>
    </dgm:pt>
    <dgm:pt modelId="{87FEE942-D579-48DF-A7D0-0164CED9F445}" type="pres">
      <dgm:prSet presAssocID="{883303E5-E888-4234-A349-B8B9E185DBFD}" presName="node" presStyleLbl="node1" presStyleIdx="1" presStyleCnt="3" custScaleX="112271" custLinFactX="-659" custLinFactNeighborX="-100000" custLinFactNeighborY="0">
        <dgm:presLayoutVars>
          <dgm:bulletEnabled val="1"/>
        </dgm:presLayoutVars>
      </dgm:prSet>
      <dgm:spPr/>
    </dgm:pt>
    <dgm:pt modelId="{8C8834E6-C6EE-43D6-8C5B-FE486F27B7AF}" type="pres">
      <dgm:prSet presAssocID="{AD9D2A94-7A5F-480A-B0F4-F1DAED877ABA}" presName="sibTrans" presStyleCnt="0"/>
      <dgm:spPr/>
    </dgm:pt>
    <dgm:pt modelId="{603BEDA1-3351-4013-B36F-16EE8C23F7AF}" type="pres">
      <dgm:prSet presAssocID="{2521116E-E881-4A16-ADDE-67005EE00189}" presName="node" presStyleLbl="node1" presStyleIdx="2" presStyleCnt="3" custScaleX="117862" custScaleY="89493" custLinFactX="-12130" custLinFactNeighborX="-100000" custLinFactNeighborY="-2395">
        <dgm:presLayoutVars>
          <dgm:bulletEnabled val="1"/>
        </dgm:presLayoutVars>
      </dgm:prSet>
      <dgm:spPr/>
    </dgm:pt>
  </dgm:ptLst>
  <dgm:cxnLst>
    <dgm:cxn modelId="{0982CD02-B1CB-4AED-8B79-7D35D8F2CD76}" srcId="{8593D1CD-4586-4A4C-A316-E1993CC27262}" destId="{2521116E-E881-4A16-ADDE-67005EE00189}" srcOrd="2" destOrd="0" parTransId="{9C31C0DE-D18C-4E7F-81C6-9D63F8B453B4}" sibTransId="{49456D96-2137-4E39-A7A6-D9556213E296}"/>
    <dgm:cxn modelId="{53E22805-0944-405A-BDFB-28C72179D9A7}" type="presOf" srcId="{C684F440-7BA8-457B-87A4-5E5F9C1F8505}" destId="{87FEE942-D579-48DF-A7D0-0164CED9F445}" srcOrd="0" destOrd="1" presId="urn:microsoft.com/office/officeart/2005/8/layout/hList6"/>
    <dgm:cxn modelId="{815D222A-DB6F-43B0-8D68-9A937152D51E}" type="presOf" srcId="{813C5274-182D-4DAA-8134-432CB1C1627A}" destId="{4EA7F2FC-97F3-418B-AF3E-A2930C3E888A}" srcOrd="0" destOrd="0" presId="urn:microsoft.com/office/officeart/2005/8/layout/hList6"/>
    <dgm:cxn modelId="{93D76D38-A048-4866-8BB5-B175D39995D7}" srcId="{883303E5-E888-4234-A349-B8B9E185DBFD}" destId="{C684F440-7BA8-457B-87A4-5E5F9C1F8505}" srcOrd="0" destOrd="0" parTransId="{6F31590D-B1CF-47D1-9380-EF457E2E7260}" sibTransId="{D274E649-88FD-4AE2-9B6B-A488BC7870D9}"/>
    <dgm:cxn modelId="{0330CC5F-44A9-4814-9527-162079DB8C67}" type="presOf" srcId="{883303E5-E888-4234-A349-B8B9E185DBFD}" destId="{87FEE942-D579-48DF-A7D0-0164CED9F445}" srcOrd="0" destOrd="0" presId="urn:microsoft.com/office/officeart/2005/8/layout/hList6"/>
    <dgm:cxn modelId="{79AA4866-F176-405F-B1EC-9549FFB2C626}" type="presOf" srcId="{8593D1CD-4586-4A4C-A316-E1993CC27262}" destId="{2F9ECBA6-AC72-4D19-A949-0C1E07301C3C}" srcOrd="0" destOrd="0" presId="urn:microsoft.com/office/officeart/2005/8/layout/hList6"/>
    <dgm:cxn modelId="{087DA470-0453-43AA-B841-395B2689A147}" type="presOf" srcId="{C6383FD2-A5F0-4667-8DC4-798FCD32D5E6}" destId="{603BEDA1-3351-4013-B36F-16EE8C23F7AF}" srcOrd="0" destOrd="1" presId="urn:microsoft.com/office/officeart/2005/8/layout/hList6"/>
    <dgm:cxn modelId="{B34BBD78-04CE-4799-B6B7-C12C7D796857}" srcId="{883303E5-E888-4234-A349-B8B9E185DBFD}" destId="{669D134F-93C4-49A4-9256-B8F41AA32ECE}" srcOrd="1" destOrd="0" parTransId="{E64B58AF-05EE-4826-BD60-F435C2C0D1CA}" sibTransId="{8DEA5F7A-34FF-4346-9FE4-C7684C0295DB}"/>
    <dgm:cxn modelId="{789A459E-91F5-4F59-B9BB-F66667AF5537}" srcId="{8593D1CD-4586-4A4C-A316-E1993CC27262}" destId="{883303E5-E888-4234-A349-B8B9E185DBFD}" srcOrd="1" destOrd="0" parTransId="{228B617F-BF99-4D77-B748-8396B28EDB7D}" sibTransId="{AD9D2A94-7A5F-480A-B0F4-F1DAED877ABA}"/>
    <dgm:cxn modelId="{0A02A2B9-EDA8-4C1F-9398-6DF2B42DC655}" srcId="{2521116E-E881-4A16-ADDE-67005EE00189}" destId="{C6383FD2-A5F0-4667-8DC4-798FCD32D5E6}" srcOrd="0" destOrd="0" parTransId="{AF3CF905-D381-4FCA-9A69-5BB8EC5691BA}" sibTransId="{4CC231EA-E600-45CA-A8C0-63D3DB497369}"/>
    <dgm:cxn modelId="{47952BD6-84E6-41F1-8A9F-0EE25A4F927A}" type="presOf" srcId="{669D134F-93C4-49A4-9256-B8F41AA32ECE}" destId="{87FEE942-D579-48DF-A7D0-0164CED9F445}" srcOrd="0" destOrd="2" presId="urn:microsoft.com/office/officeart/2005/8/layout/hList6"/>
    <dgm:cxn modelId="{FF5BF9DC-6FB8-46C1-9EAF-CA165CECFA86}" type="presOf" srcId="{10F2C76A-AD94-4AEF-B0BA-AAAB498DDE86}" destId="{4EA7F2FC-97F3-418B-AF3E-A2930C3E888A}" srcOrd="0" destOrd="1" presId="urn:microsoft.com/office/officeart/2005/8/layout/hList6"/>
    <dgm:cxn modelId="{F9CF36E2-F167-4624-A4DC-6BC75F7D415F}" type="presOf" srcId="{2521116E-E881-4A16-ADDE-67005EE00189}" destId="{603BEDA1-3351-4013-B36F-16EE8C23F7AF}" srcOrd="0" destOrd="0" presId="urn:microsoft.com/office/officeart/2005/8/layout/hList6"/>
    <dgm:cxn modelId="{B60CE5E5-5FB4-4064-BD24-E9DB9B38B5D6}" srcId="{813C5274-182D-4DAA-8134-432CB1C1627A}" destId="{10F2C76A-AD94-4AEF-B0BA-AAAB498DDE86}" srcOrd="0" destOrd="0" parTransId="{3490791F-9549-415C-869F-212E4ABB27BF}" sibTransId="{34D6C64A-0998-42D5-8799-D691EAB7F146}"/>
    <dgm:cxn modelId="{DC251DEA-9AC5-4FF2-BFB3-F26FC3B7EC41}" srcId="{8593D1CD-4586-4A4C-A316-E1993CC27262}" destId="{813C5274-182D-4DAA-8134-432CB1C1627A}" srcOrd="0" destOrd="0" parTransId="{14CCEEBC-5303-439B-9394-201DBA8AB367}" sibTransId="{0B18DD4C-0E81-4880-BD75-E72C4F58FC0C}"/>
    <dgm:cxn modelId="{1EEC0447-3266-4CAA-A386-0E611D1D9E6C}" type="presParOf" srcId="{2F9ECBA6-AC72-4D19-A949-0C1E07301C3C}" destId="{4EA7F2FC-97F3-418B-AF3E-A2930C3E888A}" srcOrd="0" destOrd="0" presId="urn:microsoft.com/office/officeart/2005/8/layout/hList6"/>
    <dgm:cxn modelId="{2C7283B6-6365-4FDD-82E9-196700CAF1A4}" type="presParOf" srcId="{2F9ECBA6-AC72-4D19-A949-0C1E07301C3C}" destId="{80FCA5A3-C81E-4362-B454-FEAFAE950EEE}" srcOrd="1" destOrd="0" presId="urn:microsoft.com/office/officeart/2005/8/layout/hList6"/>
    <dgm:cxn modelId="{19D32D60-7C17-4209-95C9-D1A49C9B1ACE}" type="presParOf" srcId="{2F9ECBA6-AC72-4D19-A949-0C1E07301C3C}" destId="{87FEE942-D579-48DF-A7D0-0164CED9F445}" srcOrd="2" destOrd="0" presId="urn:microsoft.com/office/officeart/2005/8/layout/hList6"/>
    <dgm:cxn modelId="{BCEF2A08-4570-4F73-9277-ACFDE1A4AC75}" type="presParOf" srcId="{2F9ECBA6-AC72-4D19-A949-0C1E07301C3C}" destId="{8C8834E6-C6EE-43D6-8C5B-FE486F27B7AF}" srcOrd="3" destOrd="0" presId="urn:microsoft.com/office/officeart/2005/8/layout/hList6"/>
    <dgm:cxn modelId="{51724A1A-5DBE-420C-91AD-4A4ED27B32D7}" type="presParOf" srcId="{2F9ECBA6-AC72-4D19-A949-0C1E07301C3C}" destId="{603BEDA1-3351-4013-B36F-16EE8C23F7AF}" srcOrd="4"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F190FD-44FD-4D13-856C-400B0B691E86}" type="doc">
      <dgm:prSet loTypeId="urn:microsoft.com/office/officeart/2005/8/layout/hProcess10" loCatId="process" qsTypeId="urn:microsoft.com/office/officeart/2005/8/quickstyle/3d7" qsCatId="3D" csTypeId="urn:microsoft.com/office/officeart/2005/8/colors/accent1_2" csCatId="accent1" phldr="1"/>
      <dgm:spPr/>
      <dgm:t>
        <a:bodyPr/>
        <a:lstStyle/>
        <a:p>
          <a:endParaRPr lang="en-150"/>
        </a:p>
      </dgm:t>
    </dgm:pt>
    <dgm:pt modelId="{47DECB07-A5D4-4F09-9629-21F87974E711}" type="pres">
      <dgm:prSet presAssocID="{1AF190FD-44FD-4D13-856C-400B0B691E86}" presName="Name0" presStyleCnt="0">
        <dgm:presLayoutVars>
          <dgm:dir/>
          <dgm:resizeHandles val="exact"/>
        </dgm:presLayoutVars>
      </dgm:prSet>
      <dgm:spPr/>
    </dgm:pt>
  </dgm:ptLst>
  <dgm:cxnLst>
    <dgm:cxn modelId="{CECE8062-8AE0-4F67-BCA8-D519D209C263}" type="presOf" srcId="{1AF190FD-44FD-4D13-856C-400B0B691E86}" destId="{47DECB07-A5D4-4F09-9629-21F87974E711}" srcOrd="0" destOrd="0" presId="urn:microsoft.com/office/officeart/2005/8/layout/hProcess10"/>
  </dgm:cxnLst>
  <dgm:bg>
    <a:solidFill>
      <a:schemeClr val="bg1">
        <a:alpha val="7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C5E34-208C-4466-97CE-0C8D810722DD}">
      <dsp:nvSpPr>
        <dsp:cNvPr id="0" name=""/>
        <dsp:cNvSpPr/>
      </dsp:nvSpPr>
      <dsp:spPr>
        <a:xfrm>
          <a:off x="0" y="3148348"/>
          <a:ext cx="1069450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D12C86-E9AA-4F9D-8270-AC35B66ECE0C}">
      <dsp:nvSpPr>
        <dsp:cNvPr id="0" name=""/>
        <dsp:cNvSpPr/>
      </dsp:nvSpPr>
      <dsp:spPr>
        <a:xfrm>
          <a:off x="0" y="778250"/>
          <a:ext cx="1069450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5551C-A9D6-4F04-8C8B-19ACF7DEA8BD}">
      <dsp:nvSpPr>
        <dsp:cNvPr id="0" name=""/>
        <dsp:cNvSpPr/>
      </dsp:nvSpPr>
      <dsp:spPr>
        <a:xfrm>
          <a:off x="2780570" y="1246"/>
          <a:ext cx="7913932" cy="777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GB" sz="2400" kern="1200" dirty="0" err="1">
              <a:solidFill>
                <a:schemeClr val="bg1"/>
              </a:solidFill>
              <a:latin typeface="Congenial" panose="02000503040000020004" pitchFamily="2" charset="0"/>
            </a:rPr>
            <a:t>Aristidis</a:t>
          </a:r>
          <a:r>
            <a:rPr lang="en-GB" sz="2400" kern="1200" dirty="0">
              <a:solidFill>
                <a:schemeClr val="bg1"/>
              </a:solidFill>
              <a:latin typeface="Congenial" panose="02000503040000020004" pitchFamily="2" charset="0"/>
            </a:rPr>
            <a:t> </a:t>
          </a:r>
          <a:r>
            <a:rPr lang="en-GB" sz="2400" kern="1200" dirty="0" err="1">
              <a:solidFill>
                <a:schemeClr val="bg1"/>
              </a:solidFill>
              <a:latin typeface="Congenial" panose="02000503040000020004" pitchFamily="2" charset="0"/>
            </a:rPr>
            <a:t>Likas</a:t>
          </a:r>
          <a:endParaRPr lang="en-150" sz="2400" kern="1200" dirty="0">
            <a:solidFill>
              <a:schemeClr val="bg1"/>
            </a:solidFill>
            <a:latin typeface="Congenial" panose="02000503040000020004" pitchFamily="2" charset="0"/>
          </a:endParaRPr>
        </a:p>
      </dsp:txBody>
      <dsp:txXfrm>
        <a:off x="2780570" y="1246"/>
        <a:ext cx="7913932" cy="777004"/>
      </dsp:txXfrm>
    </dsp:sp>
    <dsp:sp modelId="{C764E5EA-21B7-4C8A-AC9C-DEA61D100ED8}">
      <dsp:nvSpPr>
        <dsp:cNvPr id="0" name=""/>
        <dsp:cNvSpPr/>
      </dsp:nvSpPr>
      <dsp:spPr>
        <a:xfrm>
          <a:off x="0" y="1246"/>
          <a:ext cx="2780570" cy="777004"/>
        </a:xfrm>
        <a:prstGeom prst="round2SameRect">
          <a:avLst>
            <a:gd name="adj1" fmla="val 1667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latin typeface="Congenial" panose="02000503040000020004" pitchFamily="2" charset="0"/>
            </a:rPr>
            <a:t>Supervisor</a:t>
          </a:r>
          <a:endParaRPr lang="en-150" sz="2800" kern="1200" dirty="0">
            <a:solidFill>
              <a:schemeClr val="bg1"/>
            </a:solidFill>
            <a:latin typeface="Congenial" panose="02000503040000020004" pitchFamily="2" charset="0"/>
          </a:endParaRPr>
        </a:p>
      </dsp:txBody>
      <dsp:txXfrm>
        <a:off x="37937" y="39183"/>
        <a:ext cx="2704696" cy="739067"/>
      </dsp:txXfrm>
    </dsp:sp>
    <dsp:sp modelId="{1F714F6D-99DB-4D2F-84BC-69ABB1D26C2A}">
      <dsp:nvSpPr>
        <dsp:cNvPr id="0" name=""/>
        <dsp:cNvSpPr/>
      </dsp:nvSpPr>
      <dsp:spPr>
        <a:xfrm>
          <a:off x="0" y="778250"/>
          <a:ext cx="10694502" cy="1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Professor</a:t>
          </a:r>
          <a:endParaRPr lang="en-150" sz="1900" kern="1200" dirty="0">
            <a:solidFill>
              <a:schemeClr val="bg1"/>
            </a:solidFill>
            <a:latin typeface="Congenial" panose="02000503040000020004" pitchFamily="2" charset="0"/>
          </a:endParaRPr>
        </a:p>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Oversaw my thesis step-by-step</a:t>
          </a:r>
          <a:endParaRPr lang="en-150" sz="1900" kern="1200" dirty="0">
            <a:solidFill>
              <a:schemeClr val="bg1"/>
            </a:solidFill>
            <a:latin typeface="Congenial" panose="02000503040000020004" pitchFamily="2" charset="0"/>
          </a:endParaRPr>
        </a:p>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Gave me the necessary knowledge on the subject of Deep Learning</a:t>
          </a:r>
          <a:endParaRPr lang="en-150" sz="1900" kern="1200" dirty="0">
            <a:solidFill>
              <a:schemeClr val="bg1"/>
            </a:solidFill>
            <a:latin typeface="Congenial" panose="02000503040000020004" pitchFamily="2" charset="0"/>
          </a:endParaRPr>
        </a:p>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Helped me tackle many problems during the study</a:t>
          </a:r>
          <a:endParaRPr lang="en-150" sz="1900" kern="1200" dirty="0">
            <a:solidFill>
              <a:schemeClr val="bg1"/>
            </a:solidFill>
            <a:latin typeface="Congenial" panose="02000503040000020004" pitchFamily="2" charset="0"/>
          </a:endParaRPr>
        </a:p>
      </dsp:txBody>
      <dsp:txXfrm>
        <a:off x="0" y="778250"/>
        <a:ext cx="10694502" cy="1554242"/>
      </dsp:txXfrm>
    </dsp:sp>
    <dsp:sp modelId="{7A243FC3-C592-4998-8FF0-CBF0C86FD9D3}">
      <dsp:nvSpPr>
        <dsp:cNvPr id="0" name=""/>
        <dsp:cNvSpPr/>
      </dsp:nvSpPr>
      <dsp:spPr>
        <a:xfrm>
          <a:off x="2780570" y="2371343"/>
          <a:ext cx="7913932" cy="777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GB" sz="2400" kern="1200" dirty="0">
              <a:solidFill>
                <a:schemeClr val="bg1"/>
              </a:solidFill>
              <a:latin typeface="Congenial" panose="02000503040000020004" pitchFamily="2" charset="0"/>
            </a:rPr>
            <a:t>Use of Multilayer </a:t>
          </a:r>
          <a:r>
            <a:rPr lang="en-GB" sz="2400" kern="1200" dirty="0" err="1">
              <a:solidFill>
                <a:schemeClr val="bg1"/>
              </a:solidFill>
              <a:latin typeface="Congenial" panose="02000503040000020004" pitchFamily="2" charset="0"/>
            </a:rPr>
            <a:t>Perceptrons</a:t>
          </a:r>
          <a:r>
            <a:rPr lang="en-GB" sz="2400" kern="1200" dirty="0">
              <a:solidFill>
                <a:schemeClr val="bg1"/>
              </a:solidFill>
              <a:latin typeface="Congenial" panose="02000503040000020004" pitchFamily="2" charset="0"/>
            </a:rPr>
            <a:t>’ hidden representations as input for clustering algorithms</a:t>
          </a:r>
          <a:endParaRPr lang="en-150" sz="2400" kern="1200" dirty="0">
            <a:solidFill>
              <a:schemeClr val="bg1"/>
            </a:solidFill>
            <a:latin typeface="Congenial" panose="02000503040000020004" pitchFamily="2" charset="0"/>
          </a:endParaRPr>
        </a:p>
      </dsp:txBody>
      <dsp:txXfrm>
        <a:off x="2780570" y="2371343"/>
        <a:ext cx="7913932" cy="777004"/>
      </dsp:txXfrm>
    </dsp:sp>
    <dsp:sp modelId="{5776808B-789D-4000-8E63-71B548A97AA8}">
      <dsp:nvSpPr>
        <dsp:cNvPr id="0" name=""/>
        <dsp:cNvSpPr/>
      </dsp:nvSpPr>
      <dsp:spPr>
        <a:xfrm>
          <a:off x="0" y="2371343"/>
          <a:ext cx="2780570" cy="777004"/>
        </a:xfrm>
        <a:prstGeom prst="round2SameRect">
          <a:avLst>
            <a:gd name="adj1" fmla="val 1667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dirty="0">
              <a:solidFill>
                <a:schemeClr val="bg1"/>
              </a:solidFill>
              <a:latin typeface="Congenial" panose="02000503040000020004" pitchFamily="2" charset="0"/>
            </a:rPr>
            <a:t>Deep clustering</a:t>
          </a:r>
          <a:endParaRPr lang="en-150" sz="2800" kern="1200" dirty="0">
            <a:solidFill>
              <a:schemeClr val="bg1"/>
            </a:solidFill>
            <a:latin typeface="Congenial" panose="02000503040000020004" pitchFamily="2" charset="0"/>
          </a:endParaRPr>
        </a:p>
      </dsp:txBody>
      <dsp:txXfrm>
        <a:off x="37937" y="2409280"/>
        <a:ext cx="2704696" cy="739067"/>
      </dsp:txXfrm>
    </dsp:sp>
    <dsp:sp modelId="{1D0D4386-21F7-42FE-A6CA-F3683273FFE8}">
      <dsp:nvSpPr>
        <dsp:cNvPr id="0" name=""/>
        <dsp:cNvSpPr/>
      </dsp:nvSpPr>
      <dsp:spPr>
        <a:xfrm>
          <a:off x="0" y="3148348"/>
          <a:ext cx="10694502" cy="1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Compressing the information in autoencoders’ latent space, use latent space as input for clustering algorithms</a:t>
          </a:r>
          <a:endParaRPr lang="en-150" sz="1900" kern="1200" dirty="0">
            <a:solidFill>
              <a:schemeClr val="bg1"/>
            </a:solidFill>
            <a:latin typeface="Congenial" panose="02000503040000020004" pitchFamily="2" charset="0"/>
          </a:endParaRPr>
        </a:p>
        <a:p>
          <a:pPr marL="171450" lvl="1" indent="-171450" algn="l" defTabSz="844550">
            <a:lnSpc>
              <a:spcPct val="90000"/>
            </a:lnSpc>
            <a:spcBef>
              <a:spcPct val="0"/>
            </a:spcBef>
            <a:spcAft>
              <a:spcPct val="15000"/>
            </a:spcAft>
            <a:buChar char="•"/>
          </a:pPr>
          <a:r>
            <a:rPr lang="en-GB" sz="1900" kern="1200" dirty="0">
              <a:solidFill>
                <a:schemeClr val="bg1"/>
              </a:solidFill>
              <a:latin typeface="Congenial" panose="02000503040000020004" pitchFamily="2" charset="0"/>
            </a:rPr>
            <a:t>Use of Deep Convolutional Neural Networks for image datasets</a:t>
          </a:r>
          <a:endParaRPr lang="en-150" sz="1900" kern="1200" dirty="0">
            <a:solidFill>
              <a:schemeClr val="bg1"/>
            </a:solidFill>
            <a:latin typeface="Congenial" panose="02000503040000020004" pitchFamily="2" charset="0"/>
          </a:endParaRPr>
        </a:p>
      </dsp:txBody>
      <dsp:txXfrm>
        <a:off x="0" y="3148348"/>
        <a:ext cx="10694502" cy="15542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6B649-04F4-48F0-9B72-C13518279D46}">
      <dsp:nvSpPr>
        <dsp:cNvPr id="0" name=""/>
        <dsp:cNvSpPr/>
      </dsp:nvSpPr>
      <dsp:spPr>
        <a:xfrm>
          <a:off x="120633" y="0"/>
          <a:ext cx="2340267" cy="25543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Run k-means for more than the real number of clusters to acquire </a:t>
          </a:r>
          <a:r>
            <a:rPr lang="en-GB" sz="2000" kern="1200" dirty="0" err="1"/>
            <a:t>pseudolabels</a:t>
          </a:r>
          <a:endParaRPr lang="en-150" sz="2000" kern="1200" dirty="0"/>
        </a:p>
      </dsp:txBody>
      <dsp:txXfrm>
        <a:off x="189177" y="68544"/>
        <a:ext cx="2203179" cy="2417269"/>
      </dsp:txXfrm>
    </dsp:sp>
    <dsp:sp modelId="{BE546E8A-67E8-4EC2-AD2E-9FB64AD0D0AB}">
      <dsp:nvSpPr>
        <dsp:cNvPr id="0" name=""/>
        <dsp:cNvSpPr/>
      </dsp:nvSpPr>
      <dsp:spPr>
        <a:xfrm>
          <a:off x="2684988" y="986985"/>
          <a:ext cx="475065"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2684988" y="1103062"/>
        <a:ext cx="332546" cy="348232"/>
      </dsp:txXfrm>
    </dsp:sp>
    <dsp:sp modelId="{76CF0B17-A338-475C-A378-3608C1CF224A}">
      <dsp:nvSpPr>
        <dsp:cNvPr id="0" name=""/>
        <dsp:cNvSpPr/>
      </dsp:nvSpPr>
      <dsp:spPr>
        <a:xfrm>
          <a:off x="3357251" y="-19651"/>
          <a:ext cx="2340267" cy="259366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Train a Multilayer Perceptron with D =</a:t>
          </a:r>
          <a14:m xmlns:a14="http://schemas.microsoft.com/office/drawing/2010/main">
            <m:oMath xmlns:m="http://schemas.openxmlformats.org/officeDocument/2006/math">
              <m:r>
                <a:rPr lang="en-GB" sz="2000" b="0" i="1" kern="1200" smtClean="0">
                  <a:latin typeface="Cambria Math" panose="02040503050406030204" pitchFamily="18" charset="0"/>
                </a:rPr>
                <m:t>{(</m:t>
              </m:r>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𝑥</m:t>
                  </m:r>
                </m:e>
                <m:sub>
                  <m:r>
                    <a:rPr lang="en-GB" sz="2000" b="0" i="1" kern="1200" smtClean="0">
                      <a:latin typeface="Cambria Math" panose="02040503050406030204" pitchFamily="18" charset="0"/>
                    </a:rPr>
                    <m:t>𝑖</m:t>
                  </m:r>
                </m:sub>
              </m:sSub>
              <m:r>
                <a:rPr lang="en-GB" sz="2000" b="0" i="1" kern="1200" smtClean="0">
                  <a:latin typeface="Cambria Math" panose="02040503050406030204" pitchFamily="18" charset="0"/>
                </a:rPr>
                <m:t>, </m:t>
              </m:r>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𝑦</m:t>
                  </m:r>
                </m:e>
                <m:sub>
                  <m:r>
                    <a:rPr lang="en-GB" sz="2000" b="0" i="1" kern="1200" smtClean="0">
                      <a:latin typeface="Cambria Math" panose="02040503050406030204" pitchFamily="18" charset="0"/>
                    </a:rPr>
                    <m:t>𝑖</m:t>
                  </m:r>
                </m:sub>
              </m:sSub>
              <m:r>
                <a:rPr lang="en-GB" sz="2000" b="0" i="1" kern="1200" smtClean="0">
                  <a:latin typeface="Cambria Math" panose="02040503050406030204" pitchFamily="18" charset="0"/>
                </a:rPr>
                <m:t>)}</m:t>
              </m:r>
            </m:oMath>
          </a14:m>
          <a:r>
            <a:rPr lang="en-GB" sz="2000" kern="1200" dirty="0"/>
            <a:t>, where </a:t>
          </a:r>
          <a14:m xmlns:a14="http://schemas.microsoft.com/office/drawing/2010/main">
            <m:oMath xmlns:m="http://schemas.openxmlformats.org/officeDocument/2006/math">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𝑥</m:t>
                  </m:r>
                </m:e>
                <m:sub>
                  <m:r>
                    <a:rPr lang="en-GB" sz="2000" b="0" i="1" kern="1200" smtClean="0">
                      <a:latin typeface="Cambria Math" panose="02040503050406030204" pitchFamily="18" charset="0"/>
                    </a:rPr>
                    <m:t>𝑖</m:t>
                  </m:r>
                </m:sub>
              </m:sSub>
            </m:oMath>
          </a14:m>
          <a:r>
            <a:rPr lang="en-GB" sz="2000" kern="1200" dirty="0"/>
            <a:t> is datapoint </a:t>
          </a:r>
          <a:r>
            <a:rPr lang="en-GB" sz="2000" kern="1200" dirty="0" err="1"/>
            <a:t>i</a:t>
          </a:r>
          <a:r>
            <a:rPr lang="en-GB" sz="2000" kern="1200" dirty="0"/>
            <a:t> and </a:t>
          </a:r>
          <a14:m xmlns:a14="http://schemas.microsoft.com/office/drawing/2010/main">
            <m:oMath xmlns:m="http://schemas.openxmlformats.org/officeDocument/2006/math">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𝑦</m:t>
                  </m:r>
                </m:e>
                <m:sub>
                  <m:r>
                    <a:rPr lang="en-GB" sz="2000" b="0" i="1" kern="1200" smtClean="0">
                      <a:latin typeface="Cambria Math" panose="02040503050406030204" pitchFamily="18" charset="0"/>
                    </a:rPr>
                    <m:t>𝑖</m:t>
                  </m:r>
                </m:sub>
              </m:sSub>
            </m:oMath>
          </a14:m>
          <a:r>
            <a:rPr lang="en-GB" sz="2000" kern="1200" dirty="0"/>
            <a:t> is the </a:t>
          </a:r>
          <a:r>
            <a:rPr lang="en-GB" sz="2000" kern="1200" dirty="0" err="1"/>
            <a:t>pseudolabel</a:t>
          </a:r>
          <a:r>
            <a:rPr lang="en-GB" sz="2000" kern="1200" dirty="0"/>
            <a:t> of </a:t>
          </a:r>
          <a:r>
            <a:rPr lang="en-GB" sz="2000" kern="1200" dirty="0" err="1"/>
            <a:t>i</a:t>
          </a:r>
          <a:endParaRPr lang="en-150" sz="2000" kern="1200" dirty="0"/>
        </a:p>
      </dsp:txBody>
      <dsp:txXfrm>
        <a:off x="3425795" y="48893"/>
        <a:ext cx="2203179" cy="2456572"/>
      </dsp:txXfrm>
    </dsp:sp>
    <dsp:sp modelId="{EB412548-514C-40CF-8924-4BE046112EF3}">
      <dsp:nvSpPr>
        <dsp:cNvPr id="0" name=""/>
        <dsp:cNvSpPr/>
      </dsp:nvSpPr>
      <dsp:spPr>
        <a:xfrm>
          <a:off x="5909181" y="986985"/>
          <a:ext cx="448725"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5909181" y="1103062"/>
        <a:ext cx="314108" cy="348232"/>
      </dsp:txXfrm>
    </dsp:sp>
    <dsp:sp modelId="{099242CF-DF42-4FBD-A4BA-D73868DDA03E}">
      <dsp:nvSpPr>
        <dsp:cNvPr id="0" name=""/>
        <dsp:cNvSpPr/>
      </dsp:nvSpPr>
      <dsp:spPr>
        <a:xfrm>
          <a:off x="6544170" y="0"/>
          <a:ext cx="2340267" cy="25543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Pass the datapoints through the MLP and then extract the hidden representations of a hidden layer of the MLP (normally from the second hidden layer)</a:t>
          </a:r>
          <a:endParaRPr lang="en-150" sz="2000" kern="1200" dirty="0"/>
        </a:p>
      </dsp:txBody>
      <dsp:txXfrm>
        <a:off x="6612714" y="68544"/>
        <a:ext cx="2203179" cy="2417269"/>
      </dsp:txXfrm>
    </dsp:sp>
    <dsp:sp modelId="{256EDBBD-AB46-4B77-A6D7-F3B675BBE1E3}">
      <dsp:nvSpPr>
        <dsp:cNvPr id="0" name=""/>
        <dsp:cNvSpPr/>
      </dsp:nvSpPr>
      <dsp:spPr>
        <a:xfrm>
          <a:off x="9096102" y="986985"/>
          <a:ext cx="448730"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9096102" y="1103062"/>
        <a:ext cx="314111" cy="348232"/>
      </dsp:txXfrm>
    </dsp:sp>
    <dsp:sp modelId="{A02DDC80-D3D4-48BC-97CB-FD6BED8ABACC}">
      <dsp:nvSpPr>
        <dsp:cNvPr id="0" name=""/>
        <dsp:cNvSpPr/>
      </dsp:nvSpPr>
      <dsp:spPr>
        <a:xfrm>
          <a:off x="9731099" y="0"/>
          <a:ext cx="2340267" cy="255435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Run k-means and agglomerative clustering for the real number of clusters on the extracted hidden representations</a:t>
          </a:r>
          <a:endParaRPr lang="en-150" sz="2000" kern="1200" dirty="0"/>
        </a:p>
      </dsp:txBody>
      <dsp:txXfrm>
        <a:off x="9799643" y="68544"/>
        <a:ext cx="2203179" cy="24172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6B649-04F4-48F0-9B72-C13518279D46}">
      <dsp:nvSpPr>
        <dsp:cNvPr id="0" name=""/>
        <dsp:cNvSpPr/>
      </dsp:nvSpPr>
      <dsp:spPr>
        <a:xfrm>
          <a:off x="120633" y="0"/>
          <a:ext cx="2340267" cy="27034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Run k-means for more than the real number of clusters to acquire its cluster centroids</a:t>
          </a:r>
          <a:endParaRPr lang="en-150" sz="2000" kern="1200" dirty="0"/>
        </a:p>
      </dsp:txBody>
      <dsp:txXfrm>
        <a:off x="189177" y="68544"/>
        <a:ext cx="2203179" cy="2566355"/>
      </dsp:txXfrm>
    </dsp:sp>
    <dsp:sp modelId="{BE546E8A-67E8-4EC2-AD2E-9FB64AD0D0AB}">
      <dsp:nvSpPr>
        <dsp:cNvPr id="0" name=""/>
        <dsp:cNvSpPr/>
      </dsp:nvSpPr>
      <dsp:spPr>
        <a:xfrm>
          <a:off x="2684988" y="1061528"/>
          <a:ext cx="475065"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2684988" y="1177605"/>
        <a:ext cx="332546" cy="348232"/>
      </dsp:txXfrm>
    </dsp:sp>
    <dsp:sp modelId="{76CF0B17-A338-475C-A378-3608C1CF224A}">
      <dsp:nvSpPr>
        <dsp:cNvPr id="0" name=""/>
        <dsp:cNvSpPr/>
      </dsp:nvSpPr>
      <dsp:spPr>
        <a:xfrm>
          <a:off x="3357251" y="-20798"/>
          <a:ext cx="2340267" cy="27450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Train an Autoencoder network using </a:t>
          </a:r>
          <a14:m xmlns:a14="http://schemas.microsoft.com/office/drawing/2010/main">
            <m:oMath xmlns:m="http://schemas.openxmlformats.org/officeDocument/2006/math">
              <m:r>
                <a:rPr lang="en-GB" sz="1800" b="0" i="1" kern="1200" smtClean="0">
                  <a:latin typeface="Cambria Math" panose="02040503050406030204" pitchFamily="18" charset="0"/>
                </a:rPr>
                <m:t>𝐸</m:t>
              </m:r>
              <m:r>
                <a:rPr lang="en-GB" sz="1800" b="0" i="1" kern="1200" smtClean="0">
                  <a:latin typeface="Cambria Math" panose="02040503050406030204" pitchFamily="18" charset="0"/>
                </a:rPr>
                <m:t>=</m:t>
              </m:r>
              <m:sSup>
                <m:sSupPr>
                  <m:ctrlPr>
                    <a:rPr lang="en-GB" sz="1800" b="0" i="1" kern="1200" smtClean="0">
                      <a:latin typeface="Cambria Math" panose="02040503050406030204" pitchFamily="18" charset="0"/>
                    </a:rPr>
                  </m:ctrlPr>
                </m:sSupPr>
                <m:e>
                  <m:r>
                    <a:rPr lang="en-GB" sz="1800" b="0" i="1" kern="1200" smtClean="0">
                      <a:latin typeface="Cambria Math" panose="02040503050406030204" pitchFamily="18" charset="0"/>
                    </a:rPr>
                    <m:t>|</m:t>
                  </m:r>
                  <m:d>
                    <m:dPr>
                      <m:begChr m:val="|"/>
                      <m:endChr m:val="|"/>
                      <m:ctrlPr>
                        <a:rPr lang="en-GB" sz="1800" b="0" i="1" kern="1200" smtClean="0">
                          <a:latin typeface="Cambria Math" panose="02040503050406030204" pitchFamily="18" charset="0"/>
                        </a:rPr>
                      </m:ctrlPr>
                    </m:dPr>
                    <m:e>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𝑐</m:t>
                          </m:r>
                        </m:e>
                        <m:sub>
                          <m:r>
                            <a:rPr lang="en-GB" sz="1800" b="0" i="1" kern="1200" smtClean="0">
                              <a:latin typeface="Cambria Math" panose="02040503050406030204" pitchFamily="18" charset="0"/>
                            </a:rPr>
                            <m:t>𝑖</m:t>
                          </m:r>
                        </m:sub>
                      </m:sSub>
                      <m:r>
                        <a:rPr lang="en-GB" sz="1800" b="0" i="1" kern="1200" smtClean="0">
                          <a:latin typeface="Cambria Math" panose="02040503050406030204" pitchFamily="18" charset="0"/>
                        </a:rPr>
                        <m:t>−</m:t>
                      </m:r>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𝑥</m:t>
                          </m:r>
                          <m:r>
                            <a:rPr lang="en-GB" sz="1800" b="0" i="1" kern="1200" smtClean="0">
                              <a:latin typeface="Cambria Math" panose="02040503050406030204" pitchFamily="18" charset="0"/>
                            </a:rPr>
                            <m:t>′</m:t>
                          </m:r>
                        </m:e>
                        <m:sub>
                          <m:r>
                            <a:rPr lang="en-GB" sz="1800" b="0" i="1" kern="1200" smtClean="0">
                              <a:latin typeface="Cambria Math" panose="02040503050406030204" pitchFamily="18" charset="0"/>
                            </a:rPr>
                            <m:t>𝑖</m:t>
                          </m:r>
                        </m:sub>
                      </m:sSub>
                    </m:e>
                  </m:d>
                  <m:r>
                    <a:rPr lang="en-GB" sz="1800" b="0" i="1" kern="1200" smtClean="0">
                      <a:latin typeface="Cambria Math" panose="02040503050406030204" pitchFamily="18" charset="0"/>
                    </a:rPr>
                    <m:t>|</m:t>
                  </m:r>
                </m:e>
                <m:sup>
                  <m:r>
                    <a:rPr lang="en-GB" sz="1800" b="0" i="1" kern="1200" smtClean="0">
                      <a:latin typeface="Cambria Math" panose="02040503050406030204" pitchFamily="18" charset="0"/>
                    </a:rPr>
                    <m:t>2</m:t>
                  </m:r>
                </m:sup>
              </m:sSup>
            </m:oMath>
          </a14:m>
          <a:r>
            <a:rPr lang="en-GB" sz="1800" kern="1200" dirty="0"/>
            <a:t> as the reconstruction loss where </a:t>
          </a:r>
          <a14:m xmlns:a14="http://schemas.microsoft.com/office/drawing/2010/main">
            <m:oMath xmlns:m="http://schemas.openxmlformats.org/officeDocument/2006/math">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𝑐</m:t>
                  </m:r>
                </m:e>
                <m:sub>
                  <m:r>
                    <a:rPr lang="en-GB" sz="1800" b="0" i="1" kern="1200" smtClean="0">
                      <a:latin typeface="Cambria Math" panose="02040503050406030204" pitchFamily="18" charset="0"/>
                    </a:rPr>
                    <m:t>𝑖</m:t>
                  </m:r>
                </m:sub>
              </m:sSub>
            </m:oMath>
          </a14:m>
          <a:r>
            <a:rPr lang="en-GB" sz="1800" kern="1200" dirty="0"/>
            <a:t> is the centroid of cluster </a:t>
          </a:r>
          <a:r>
            <a:rPr lang="en-GB" sz="1800" kern="1200" dirty="0" err="1"/>
            <a:t>i</a:t>
          </a:r>
          <a:r>
            <a:rPr lang="en-GB" sz="1800" kern="1200" dirty="0"/>
            <a:t> to which datapoint </a:t>
          </a:r>
          <a14:m xmlns:a14="http://schemas.microsoft.com/office/drawing/2010/main">
            <m:oMath xmlns:m="http://schemas.openxmlformats.org/officeDocument/2006/math">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𝑥</m:t>
                  </m:r>
                </m:e>
                <m:sub>
                  <m:r>
                    <a:rPr lang="en-GB" sz="1800" b="0" i="1" kern="1200" smtClean="0">
                      <a:latin typeface="Cambria Math" panose="02040503050406030204" pitchFamily="18" charset="0"/>
                    </a:rPr>
                    <m:t>𝑖</m:t>
                  </m:r>
                </m:sub>
              </m:sSub>
            </m:oMath>
          </a14:m>
          <a:r>
            <a:rPr lang="en-GB" sz="1800" kern="1200" dirty="0"/>
            <a:t> has been mapped and </a:t>
          </a:r>
          <a14:m xmlns:a14="http://schemas.microsoft.com/office/drawing/2010/main">
            <m:oMath xmlns:m="http://schemas.openxmlformats.org/officeDocument/2006/math">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𝑥</m:t>
                  </m:r>
                  <m:r>
                    <a:rPr lang="en-GB" sz="1800" b="0" i="1" kern="1200" smtClean="0">
                      <a:latin typeface="Cambria Math" panose="02040503050406030204" pitchFamily="18" charset="0"/>
                    </a:rPr>
                    <m:t>′</m:t>
                  </m:r>
                </m:e>
                <m:sub>
                  <m:r>
                    <a:rPr lang="en-GB" sz="1800" b="0" i="1" kern="1200" smtClean="0">
                      <a:latin typeface="Cambria Math" panose="02040503050406030204" pitchFamily="18" charset="0"/>
                    </a:rPr>
                    <m:t>𝑖</m:t>
                  </m:r>
                </m:sub>
              </m:sSub>
            </m:oMath>
          </a14:m>
          <a:r>
            <a:rPr lang="en-GB" sz="1800" kern="1200" dirty="0"/>
            <a:t> is the network’s estimation of </a:t>
          </a:r>
          <a14:m xmlns:a14="http://schemas.microsoft.com/office/drawing/2010/main">
            <m:oMath xmlns:m="http://schemas.openxmlformats.org/officeDocument/2006/math">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𝑥</m:t>
                  </m:r>
                </m:e>
                <m:sub>
                  <m:r>
                    <a:rPr lang="en-GB" sz="1800" b="0" i="1" kern="1200" smtClean="0">
                      <a:latin typeface="Cambria Math" panose="02040503050406030204" pitchFamily="18" charset="0"/>
                    </a:rPr>
                    <m:t>𝑖</m:t>
                  </m:r>
                </m:sub>
              </m:sSub>
            </m:oMath>
          </a14:m>
          <a:endParaRPr lang="en-150" sz="1800" kern="1200" dirty="0"/>
        </a:p>
      </dsp:txBody>
      <dsp:txXfrm>
        <a:off x="3425795" y="47746"/>
        <a:ext cx="2203179" cy="2607952"/>
      </dsp:txXfrm>
    </dsp:sp>
    <dsp:sp modelId="{EB412548-514C-40CF-8924-4BE046112EF3}">
      <dsp:nvSpPr>
        <dsp:cNvPr id="0" name=""/>
        <dsp:cNvSpPr/>
      </dsp:nvSpPr>
      <dsp:spPr>
        <a:xfrm>
          <a:off x="5909181" y="1061528"/>
          <a:ext cx="448725"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5909181" y="1177605"/>
        <a:ext cx="314108" cy="348232"/>
      </dsp:txXfrm>
    </dsp:sp>
    <dsp:sp modelId="{099242CF-DF42-4FBD-A4BA-D73868DDA03E}">
      <dsp:nvSpPr>
        <dsp:cNvPr id="0" name=""/>
        <dsp:cNvSpPr/>
      </dsp:nvSpPr>
      <dsp:spPr>
        <a:xfrm>
          <a:off x="6544170" y="0"/>
          <a:ext cx="2340267" cy="27034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Pass the datapoints through the encoder part of the network and extract the latent representation</a:t>
          </a:r>
          <a:endParaRPr lang="en-150" sz="2000" kern="1200" dirty="0"/>
        </a:p>
      </dsp:txBody>
      <dsp:txXfrm>
        <a:off x="6612714" y="68544"/>
        <a:ext cx="2203179" cy="2566355"/>
      </dsp:txXfrm>
    </dsp:sp>
    <dsp:sp modelId="{256EDBBD-AB46-4B77-A6D7-F3B675BBE1E3}">
      <dsp:nvSpPr>
        <dsp:cNvPr id="0" name=""/>
        <dsp:cNvSpPr/>
      </dsp:nvSpPr>
      <dsp:spPr>
        <a:xfrm>
          <a:off x="9096102" y="1061528"/>
          <a:ext cx="448730" cy="58038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9096102" y="1177605"/>
        <a:ext cx="314111" cy="348232"/>
      </dsp:txXfrm>
    </dsp:sp>
    <dsp:sp modelId="{A02DDC80-D3D4-48BC-97CB-FD6BED8ABACC}">
      <dsp:nvSpPr>
        <dsp:cNvPr id="0" name=""/>
        <dsp:cNvSpPr/>
      </dsp:nvSpPr>
      <dsp:spPr>
        <a:xfrm>
          <a:off x="9731099" y="0"/>
          <a:ext cx="2340267" cy="27034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Run k-means and agglomerative clustering for the real number of clusters on the latent representations</a:t>
          </a:r>
          <a:endParaRPr lang="en-150" sz="2000" kern="1200" dirty="0"/>
        </a:p>
      </dsp:txBody>
      <dsp:txXfrm>
        <a:off x="9799643" y="68544"/>
        <a:ext cx="2203179" cy="25663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DDC80-D3D4-48BC-97CB-FD6BED8ABACC}">
      <dsp:nvSpPr>
        <dsp:cNvPr id="0" name=""/>
        <dsp:cNvSpPr/>
      </dsp:nvSpPr>
      <dsp:spPr>
        <a:xfrm>
          <a:off x="0" y="674719"/>
          <a:ext cx="2615097" cy="28848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Run k-means++ (</a:t>
          </a:r>
          <a:r>
            <a:rPr lang="en-GB" sz="2000" kern="1200" dirty="0" err="1"/>
            <a:t>n_init</a:t>
          </a:r>
          <a:r>
            <a:rPr lang="en-GB" sz="2000" kern="1200" dirty="0"/>
            <a:t> = 100) for more than the real number of clusters </a:t>
          </a:r>
          <a:endParaRPr lang="en-150" sz="2000" kern="1200" dirty="0"/>
        </a:p>
      </dsp:txBody>
      <dsp:txXfrm>
        <a:off x="76594" y="751313"/>
        <a:ext cx="2461909" cy="27316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7DA08-CCFD-4E07-A43C-D9179A29BF5D}">
      <dsp:nvSpPr>
        <dsp:cNvPr id="0" name=""/>
        <dsp:cNvSpPr/>
      </dsp:nvSpPr>
      <dsp:spPr>
        <a:xfrm>
          <a:off x="1093279" y="-242618"/>
          <a:ext cx="4681381" cy="4681381"/>
        </a:xfrm>
        <a:prstGeom prst="circularArrow">
          <a:avLst>
            <a:gd name="adj1" fmla="val 5689"/>
            <a:gd name="adj2" fmla="val 340510"/>
            <a:gd name="adj3" fmla="val 12432187"/>
            <a:gd name="adj4" fmla="val 1826231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862A8-E21D-4F26-8DA7-D90CBA0444FC}">
      <dsp:nvSpPr>
        <dsp:cNvPr id="0" name=""/>
        <dsp:cNvSpPr/>
      </dsp:nvSpPr>
      <dsp:spPr>
        <a:xfrm>
          <a:off x="1790761" y="18856"/>
          <a:ext cx="3286417" cy="1643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1: Train the neural network using k-means’ partition</a:t>
          </a:r>
          <a:endParaRPr lang="en-150" sz="1800" kern="1200" dirty="0"/>
        </a:p>
      </dsp:txBody>
      <dsp:txXfrm>
        <a:off x="1870976" y="99071"/>
        <a:ext cx="3125987" cy="1482778"/>
      </dsp:txXfrm>
    </dsp:sp>
    <dsp:sp modelId="{61AA4BD5-B314-4A79-9C9F-8FC164942C40}">
      <dsp:nvSpPr>
        <dsp:cNvPr id="0" name=""/>
        <dsp:cNvSpPr/>
      </dsp:nvSpPr>
      <dsp:spPr>
        <a:xfrm>
          <a:off x="3565026" y="3073472"/>
          <a:ext cx="3286417" cy="1643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2: Execute k-means/agglomerative clustering algorithms on the latent space</a:t>
          </a:r>
          <a:endParaRPr lang="en-150" sz="1800" kern="1200" dirty="0"/>
        </a:p>
      </dsp:txBody>
      <dsp:txXfrm>
        <a:off x="3645241" y="3153687"/>
        <a:ext cx="3125987" cy="1482778"/>
      </dsp:txXfrm>
    </dsp:sp>
    <dsp:sp modelId="{3705C3F9-F714-4704-B5CA-EBA8655A6BEF}">
      <dsp:nvSpPr>
        <dsp:cNvPr id="0" name=""/>
        <dsp:cNvSpPr/>
      </dsp:nvSpPr>
      <dsp:spPr>
        <a:xfrm>
          <a:off x="16497" y="3073472"/>
          <a:ext cx="3286417" cy="16432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3: Store the metrics of the clustering partitions that occur</a:t>
          </a:r>
          <a:endParaRPr lang="en-150" sz="1800" kern="1200" dirty="0"/>
        </a:p>
      </dsp:txBody>
      <dsp:txXfrm>
        <a:off x="96712" y="3153687"/>
        <a:ext cx="3125987" cy="14827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534BF-8BAF-4914-9A6A-C027C01B5554}">
      <dsp:nvSpPr>
        <dsp:cNvPr id="0" name=""/>
        <dsp:cNvSpPr/>
      </dsp:nvSpPr>
      <dsp:spPr>
        <a:xfrm>
          <a:off x="0" y="9938"/>
          <a:ext cx="1987826" cy="336204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Create boxplots for every metric</a:t>
          </a:r>
          <a:endParaRPr lang="en-150" sz="2000" kern="1200" dirty="0"/>
        </a:p>
      </dsp:txBody>
      <dsp:txXfrm>
        <a:off x="58221" y="68159"/>
        <a:ext cx="1871384" cy="324559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800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300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=8</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divide datapoints by max</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 500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300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5</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690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a:t>
          </a:r>
          <a:r>
            <a:rPr lang="en-GB" sz="1400" kern="1200" dirty="0" err="1"/>
            <a:t>MinMax</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500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200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3</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150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a:t>
          </a:r>
          <a:r>
            <a:rPr lang="en-GB" sz="1400" kern="1200" dirty="0" err="1"/>
            <a:t>MinMax</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C54A0-BE4D-4214-BE37-7B564304FB94}">
      <dsp:nvSpPr>
        <dsp:cNvPr id="0" name=""/>
        <dsp:cNvSpPr/>
      </dsp:nvSpPr>
      <dsp:spPr>
        <a:xfrm rot="16200000">
          <a:off x="-721691" y="915694"/>
          <a:ext cx="5605669" cy="3774281"/>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t>Machine learning</a:t>
          </a:r>
          <a:endParaRPr lang="en-150" sz="2400" kern="1200" dirty="0"/>
        </a:p>
        <a:p>
          <a:pPr marL="171450" lvl="1" indent="-171450" algn="l" defTabSz="800100">
            <a:lnSpc>
              <a:spcPct val="90000"/>
            </a:lnSpc>
            <a:spcBef>
              <a:spcPct val="0"/>
            </a:spcBef>
            <a:spcAft>
              <a:spcPct val="15000"/>
            </a:spcAft>
            <a:buChar char="•"/>
          </a:pPr>
          <a:r>
            <a:rPr lang="en-GB" sz="1800" kern="1200" dirty="0"/>
            <a:t>The process in which a computer program learns by itself how to perform a task from given data. In this process, the program adjusts to the needs of the given goal and improves its performance by experience. </a:t>
          </a:r>
          <a:endParaRPr lang="en-150" sz="1800" kern="1200" dirty="0"/>
        </a:p>
        <a:p>
          <a:pPr marL="171450" lvl="1" indent="-171450" algn="l" defTabSz="800100">
            <a:lnSpc>
              <a:spcPct val="90000"/>
            </a:lnSpc>
            <a:spcBef>
              <a:spcPct val="0"/>
            </a:spcBef>
            <a:spcAft>
              <a:spcPct val="15000"/>
            </a:spcAft>
            <a:buChar char="•"/>
          </a:pPr>
          <a:r>
            <a:rPr lang="en-GB" sz="1800" kern="1200" dirty="0"/>
            <a:t>ML algorithms are split into two categories, unsupervised and supervised. Unsupervised algorithms learn from the features of each datapoint and try to find hidden patterns.</a:t>
          </a:r>
          <a:endParaRPr lang="en-150" sz="1800" kern="1200" dirty="0"/>
        </a:p>
      </dsp:txBody>
      <dsp:txXfrm rot="5400000">
        <a:off x="194003" y="1121134"/>
        <a:ext cx="3774281" cy="3363401"/>
      </dsp:txXfrm>
    </dsp:sp>
    <dsp:sp modelId="{D48384F8-944F-4152-B848-47A838B7DF6B}">
      <dsp:nvSpPr>
        <dsp:cNvPr id="0" name=""/>
        <dsp:cNvSpPr/>
      </dsp:nvSpPr>
      <dsp:spPr>
        <a:xfrm rot="16200000">
          <a:off x="3194395" y="769327"/>
          <a:ext cx="5605669" cy="40670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t>Clustering</a:t>
          </a:r>
          <a:endParaRPr lang="en-150" sz="2400" kern="1200" dirty="0"/>
        </a:p>
        <a:p>
          <a:pPr marL="171450" lvl="1" indent="-171450" algn="l" defTabSz="800100">
            <a:lnSpc>
              <a:spcPct val="90000"/>
            </a:lnSpc>
            <a:spcBef>
              <a:spcPct val="0"/>
            </a:spcBef>
            <a:spcAft>
              <a:spcPct val="15000"/>
            </a:spcAft>
            <a:buChar char="•"/>
          </a:pPr>
          <a:r>
            <a:rPr lang="en-GB" sz="1800" kern="1200" dirty="0"/>
            <a:t>The unsupervised process of assigning labels to unlabelled elements. The purpose of clustering algorithms is to group data points together in clusters. </a:t>
          </a:r>
          <a:endParaRPr lang="en-150" sz="1800" kern="1200" dirty="0"/>
        </a:p>
        <a:p>
          <a:pPr marL="171450" lvl="1" indent="-171450" algn="l" defTabSz="800100">
            <a:lnSpc>
              <a:spcPct val="90000"/>
            </a:lnSpc>
            <a:spcBef>
              <a:spcPct val="0"/>
            </a:spcBef>
            <a:spcAft>
              <a:spcPct val="15000"/>
            </a:spcAft>
            <a:buChar char="•"/>
          </a:pPr>
          <a:r>
            <a:rPr lang="en-GB" sz="1800" b="1" kern="1200" dirty="0"/>
            <a:t>K-means clustering</a:t>
          </a:r>
          <a:r>
            <a:rPr lang="en-GB" sz="1800" kern="1200" dirty="0"/>
            <a:t>:  Fixed number of clusters k, centroids initialised randomly. Euclidean distance is used as a distance function.</a:t>
          </a:r>
          <a:endParaRPr lang="en-150" sz="1800" kern="1200" dirty="0"/>
        </a:p>
        <a:p>
          <a:pPr marL="171450" lvl="1" indent="-171450" algn="l" defTabSz="800100">
            <a:lnSpc>
              <a:spcPct val="90000"/>
            </a:lnSpc>
            <a:spcBef>
              <a:spcPct val="0"/>
            </a:spcBef>
            <a:spcAft>
              <a:spcPct val="15000"/>
            </a:spcAft>
            <a:buChar char="•"/>
          </a:pPr>
          <a:r>
            <a:rPr lang="en-GB" sz="1800" b="1" kern="1200" dirty="0"/>
            <a:t>Agglomerative clustering</a:t>
          </a:r>
          <a:r>
            <a:rPr lang="en-GB" sz="1800" kern="1200" dirty="0"/>
            <a:t>: Type of hierarchical clustering algorithm. Group-wise distance function.</a:t>
          </a:r>
          <a:endParaRPr lang="en-150" sz="1800" kern="1200" dirty="0"/>
        </a:p>
        <a:p>
          <a:pPr marL="228600" lvl="1" indent="-228600" algn="l" defTabSz="889000">
            <a:lnSpc>
              <a:spcPct val="90000"/>
            </a:lnSpc>
            <a:spcBef>
              <a:spcPct val="0"/>
            </a:spcBef>
            <a:spcAft>
              <a:spcPct val="15000"/>
            </a:spcAft>
            <a:buChar char="•"/>
          </a:pPr>
          <a:endParaRPr lang="en-150" sz="2000" kern="1200" dirty="0"/>
        </a:p>
        <a:p>
          <a:pPr marL="114300" lvl="1" indent="-114300" algn="l" defTabSz="622300">
            <a:lnSpc>
              <a:spcPct val="90000"/>
            </a:lnSpc>
            <a:spcBef>
              <a:spcPct val="0"/>
            </a:spcBef>
            <a:spcAft>
              <a:spcPct val="15000"/>
            </a:spcAft>
            <a:buChar char="•"/>
          </a:pPr>
          <a:endParaRPr lang="en-150" sz="1400" kern="1200" dirty="0"/>
        </a:p>
      </dsp:txBody>
      <dsp:txXfrm rot="5400000">
        <a:off x="3963723" y="1121133"/>
        <a:ext cx="4067014" cy="3363401"/>
      </dsp:txXfrm>
    </dsp:sp>
    <dsp:sp modelId="{0C60639E-14CF-4CE2-91EE-A005A121DD0F}">
      <dsp:nvSpPr>
        <dsp:cNvPr id="0" name=""/>
        <dsp:cNvSpPr/>
      </dsp:nvSpPr>
      <dsp:spPr>
        <a:xfrm rot="16200000">
          <a:off x="7018305" y="915694"/>
          <a:ext cx="5605669" cy="3774281"/>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t>Deep Clustering</a:t>
          </a:r>
          <a:endParaRPr lang="en-150" sz="2400" kern="1200" dirty="0"/>
        </a:p>
        <a:p>
          <a:pPr marL="171450" lvl="1" indent="-171450" algn="l" defTabSz="800100">
            <a:lnSpc>
              <a:spcPct val="90000"/>
            </a:lnSpc>
            <a:spcBef>
              <a:spcPct val="0"/>
            </a:spcBef>
            <a:spcAft>
              <a:spcPct val="15000"/>
            </a:spcAft>
            <a:buChar char="•"/>
          </a:pPr>
          <a:r>
            <a:rPr lang="en-GB" sz="1800" kern="1200" dirty="0"/>
            <a:t>Takes advantage of deep networks trained during a preliminary unsupervised stage. These networks offer representations that significantly improve the results Clustering algorithms.</a:t>
          </a:r>
          <a:endParaRPr lang="en-150" sz="1800" kern="1200" dirty="0"/>
        </a:p>
        <a:p>
          <a:pPr marL="171450" lvl="1" indent="-171450" algn="l" defTabSz="800100">
            <a:lnSpc>
              <a:spcPct val="90000"/>
            </a:lnSpc>
            <a:spcBef>
              <a:spcPct val="0"/>
            </a:spcBef>
            <a:spcAft>
              <a:spcPct val="15000"/>
            </a:spcAft>
            <a:buChar char="•"/>
          </a:pPr>
          <a:r>
            <a:rPr lang="en-GB" sz="1800" kern="1200" dirty="0"/>
            <a:t>Deep clustering loss functions: 1) Autoencoder reconstruction loss: </a:t>
          </a:r>
          <a14:m xmlns:a14="http://schemas.microsoft.com/office/drawing/2010/main">
            <m:oMath xmlns:m="http://schemas.openxmlformats.org/officeDocument/2006/math">
              <m:r>
                <a:rPr lang="en-GB" sz="1800" i="1" kern="1200" smtClean="0">
                  <a:latin typeface="Cambria Math" panose="02040503050406030204" pitchFamily="18" charset="0"/>
                </a:rPr>
                <m:t>𝐿</m:t>
              </m:r>
              <m:r>
                <a:rPr lang="en-GB" sz="1800" i="1" kern="1200" smtClean="0">
                  <a:latin typeface="Cambria Math" panose="02040503050406030204" pitchFamily="18" charset="0"/>
                </a:rPr>
                <m:t>= </m:t>
              </m:r>
              <m:nary>
                <m:naryPr>
                  <m:chr m:val="∑"/>
                  <m:limLoc m:val="undOvr"/>
                  <m:supHide m:val="on"/>
                  <m:ctrlPr>
                    <a:rPr lang="en-150" sz="1800" i="1" kern="1200">
                      <a:latin typeface="Cambria Math" panose="02040503050406030204" pitchFamily="18" charset="0"/>
                    </a:rPr>
                  </m:ctrlPr>
                </m:naryPr>
                <m:sub>
                  <m:r>
                    <a:rPr lang="en-GB" sz="1800" i="1" kern="1200">
                      <a:latin typeface="Cambria Math" panose="02040503050406030204" pitchFamily="18" charset="0"/>
                    </a:rPr>
                    <m:t>𝑖</m:t>
                  </m:r>
                </m:sub>
                <m:sup/>
                <m:e>
                  <m:r>
                    <a:rPr lang="en-GB" sz="1800" i="1" kern="1200">
                      <a:latin typeface="Cambria Math" panose="02040503050406030204" pitchFamily="18" charset="0"/>
                    </a:rPr>
                    <m:t>||</m:t>
                  </m:r>
                </m:e>
              </m:nary>
              <m:sSup>
                <m:sSupPr>
                  <m:ctrlPr>
                    <a:rPr lang="en-150" sz="1800" i="1" kern="1200">
                      <a:latin typeface="Cambria Math" panose="02040503050406030204" pitchFamily="18" charset="0"/>
                    </a:rPr>
                  </m:ctrlPr>
                </m:sSupPr>
                <m:e>
                  <m:sSub>
                    <m:sSubPr>
                      <m:ctrlPr>
                        <a:rPr lang="en-150" sz="1800" i="1" kern="1200">
                          <a:latin typeface="Cambria Math" panose="02040503050406030204" pitchFamily="18" charset="0"/>
                        </a:rPr>
                      </m:ctrlPr>
                    </m:sSubPr>
                    <m:e>
                      <m:r>
                        <a:rPr lang="en-GB" sz="1800" i="1" kern="1200">
                          <a:latin typeface="Cambria Math" panose="02040503050406030204" pitchFamily="18" charset="0"/>
                        </a:rPr>
                        <m:t>𝑥</m:t>
                      </m:r>
                    </m:e>
                    <m:sub>
                      <m:r>
                        <a:rPr lang="en-GB" sz="1800" i="1" kern="1200">
                          <a:latin typeface="Cambria Math" panose="02040503050406030204" pitchFamily="18" charset="0"/>
                        </a:rPr>
                        <m:t>𝑖</m:t>
                      </m:r>
                    </m:sub>
                  </m:sSub>
                  <m:r>
                    <a:rPr lang="en-GB" sz="1800" i="1" kern="1200">
                      <a:latin typeface="Cambria Math" panose="02040503050406030204" pitchFamily="18" charset="0"/>
                    </a:rPr>
                    <m:t>−</m:t>
                  </m:r>
                  <m:sSub>
                    <m:sSubPr>
                      <m:ctrlPr>
                        <a:rPr lang="en-150" sz="1800" i="1" kern="1200">
                          <a:latin typeface="Cambria Math" panose="02040503050406030204" pitchFamily="18" charset="0"/>
                        </a:rPr>
                      </m:ctrlPr>
                    </m:sSubPr>
                    <m:e>
                      <m:r>
                        <a:rPr lang="en-GB" sz="1800" i="1" kern="1200">
                          <a:latin typeface="Cambria Math" panose="02040503050406030204" pitchFamily="18" charset="0"/>
                        </a:rPr>
                        <m:t>𝑓</m:t>
                      </m:r>
                    </m:e>
                    <m:sub>
                      <m:r>
                        <a:rPr lang="en-GB" sz="1800" i="1" kern="1200">
                          <a:latin typeface="Cambria Math" panose="02040503050406030204" pitchFamily="18" charset="0"/>
                        </a:rPr>
                        <m:t>𝑎𝑢𝑡𝑜𝑒𝑛𝑐𝑜𝑑𝑒𝑟</m:t>
                      </m:r>
                    </m:sub>
                  </m:sSub>
                  <m:r>
                    <a:rPr lang="en-GB" sz="1800" i="1" kern="1200">
                      <a:latin typeface="Cambria Math" panose="02040503050406030204" pitchFamily="18" charset="0"/>
                    </a:rPr>
                    <m:t>(</m:t>
                  </m:r>
                  <m:r>
                    <a:rPr lang="en-GB" sz="1800" i="1" kern="1200">
                      <a:latin typeface="Cambria Math" panose="02040503050406030204" pitchFamily="18" charset="0"/>
                    </a:rPr>
                    <m:t>𝑥</m:t>
                  </m:r>
                  <m:r>
                    <a:rPr lang="en-GB" sz="1800" i="1" kern="1200">
                      <a:latin typeface="Cambria Math" panose="02040503050406030204" pitchFamily="18" charset="0"/>
                    </a:rPr>
                    <m:t>)||</m:t>
                  </m:r>
                </m:e>
                <m:sup>
                  <m:r>
                    <a:rPr lang="en-GB" sz="1800" i="1" kern="1200">
                      <a:latin typeface="Cambria Math" panose="02040503050406030204" pitchFamily="18" charset="0"/>
                    </a:rPr>
                    <m:t>2</m:t>
                  </m:r>
                </m:sup>
              </m:sSup>
            </m:oMath>
          </a14:m>
          <a:r>
            <a:rPr lang="en-GB" sz="1800" kern="1200" dirty="0"/>
            <a:t> 2)  Clustering loss </a:t>
          </a:r>
          <a:endParaRPr lang="en-150" sz="1800" kern="1200" dirty="0"/>
        </a:p>
        <a:p>
          <a:pPr marL="114300" lvl="1" indent="-114300" algn="l" defTabSz="622300">
            <a:lnSpc>
              <a:spcPct val="90000"/>
            </a:lnSpc>
            <a:spcBef>
              <a:spcPct val="0"/>
            </a:spcBef>
            <a:spcAft>
              <a:spcPct val="15000"/>
            </a:spcAft>
            <a:buChar char="•"/>
          </a:pPr>
          <a:endParaRPr lang="en-150" sz="1400" kern="1200" dirty="0"/>
        </a:p>
      </dsp:txBody>
      <dsp:txXfrm rot="5400000">
        <a:off x="7933999" y="1121134"/>
        <a:ext cx="3774281" cy="336340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800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300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1</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None</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a:t>
          </a:r>
          <a:r>
            <a:rPr lang="en-GB" sz="1400" kern="1200" dirty="0" err="1"/>
            <a:t>ReLU</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800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300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1</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a:t>
          </a:r>
          <a:r>
            <a:rPr lang="en-GB" sz="1400" kern="1200" dirty="0" err="1"/>
            <a:t>MinMax</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400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200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1</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a:t>
          </a:r>
          <a:r>
            <a:rPr lang="en-GB" sz="1400" kern="1200" dirty="0" err="1"/>
            <a:t>MinMax</a:t>
          </a:r>
          <a:endParaRPr lang="en-150"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415930" y="84"/>
          <a:ext cx="2257471" cy="53949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431731" y="15885"/>
        <a:ext cx="2225869" cy="507891"/>
      </dsp:txXfrm>
    </dsp:sp>
    <dsp:sp modelId="{2BB8DFBC-1640-4D06-8B9F-72D78A7DCBD6}">
      <dsp:nvSpPr>
        <dsp:cNvPr id="0" name=""/>
        <dsp:cNvSpPr/>
      </dsp:nvSpPr>
      <dsp:spPr>
        <a:xfrm>
          <a:off x="641677" y="539578"/>
          <a:ext cx="225747" cy="251690"/>
        </a:xfrm>
        <a:custGeom>
          <a:avLst/>
          <a:gdLst/>
          <a:ahLst/>
          <a:cxnLst/>
          <a:rect l="0" t="0" r="0" b="0"/>
          <a:pathLst>
            <a:path>
              <a:moveTo>
                <a:pt x="0" y="0"/>
              </a:moveTo>
              <a:lnTo>
                <a:pt x="0" y="251690"/>
              </a:lnTo>
              <a:lnTo>
                <a:pt x="225747" y="25169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867424" y="658196"/>
          <a:ext cx="1659513" cy="2661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875219" y="665991"/>
        <a:ext cx="1643923" cy="250555"/>
      </dsp:txXfrm>
    </dsp:sp>
    <dsp:sp modelId="{D9CB381D-8DA9-4F39-BDD0-DD398FD354AA}">
      <dsp:nvSpPr>
        <dsp:cNvPr id="0" name=""/>
        <dsp:cNvSpPr/>
      </dsp:nvSpPr>
      <dsp:spPr>
        <a:xfrm>
          <a:off x="641677" y="539578"/>
          <a:ext cx="225747" cy="823028"/>
        </a:xfrm>
        <a:custGeom>
          <a:avLst/>
          <a:gdLst/>
          <a:ahLst/>
          <a:cxnLst/>
          <a:rect l="0" t="0" r="0" b="0"/>
          <a:pathLst>
            <a:path>
              <a:moveTo>
                <a:pt x="0" y="0"/>
              </a:moveTo>
              <a:lnTo>
                <a:pt x="0" y="823028"/>
              </a:lnTo>
              <a:lnTo>
                <a:pt x="225747" y="823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867424" y="1042959"/>
          <a:ext cx="2182108" cy="6392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886148" y="1061683"/>
        <a:ext cx="2144660" cy="601846"/>
      </dsp:txXfrm>
    </dsp:sp>
    <dsp:sp modelId="{233C8C7B-5007-421E-A0FB-948818B5EEA8}">
      <dsp:nvSpPr>
        <dsp:cNvPr id="0" name=""/>
        <dsp:cNvSpPr/>
      </dsp:nvSpPr>
      <dsp:spPr>
        <a:xfrm>
          <a:off x="641677" y="539578"/>
          <a:ext cx="225747" cy="1498529"/>
        </a:xfrm>
        <a:custGeom>
          <a:avLst/>
          <a:gdLst/>
          <a:ahLst/>
          <a:cxnLst/>
          <a:rect l="0" t="0" r="0" b="0"/>
          <a:pathLst>
            <a:path>
              <a:moveTo>
                <a:pt x="0" y="0"/>
              </a:moveTo>
              <a:lnTo>
                <a:pt x="0" y="1498529"/>
              </a:lnTo>
              <a:lnTo>
                <a:pt x="225747" y="14985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867424" y="1800872"/>
          <a:ext cx="1998962"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881321" y="1814769"/>
        <a:ext cx="1971168" cy="446678"/>
      </dsp:txXfrm>
    </dsp:sp>
    <dsp:sp modelId="{1568389A-33C2-4A41-98AB-A69138C375F1}">
      <dsp:nvSpPr>
        <dsp:cNvPr id="0" name=""/>
        <dsp:cNvSpPr/>
      </dsp:nvSpPr>
      <dsp:spPr>
        <a:xfrm>
          <a:off x="2910638" y="84"/>
          <a:ext cx="2561361" cy="5242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925993" y="15439"/>
        <a:ext cx="2530651" cy="493553"/>
      </dsp:txXfrm>
    </dsp:sp>
    <dsp:sp modelId="{984ACD7D-BB2A-4D8D-902B-AA2D2917A490}">
      <dsp:nvSpPr>
        <dsp:cNvPr id="0" name=""/>
        <dsp:cNvSpPr/>
      </dsp:nvSpPr>
      <dsp:spPr>
        <a:xfrm>
          <a:off x="3166774" y="524347"/>
          <a:ext cx="286479" cy="298160"/>
        </a:xfrm>
        <a:custGeom>
          <a:avLst/>
          <a:gdLst/>
          <a:ahLst/>
          <a:cxnLst/>
          <a:rect l="0" t="0" r="0" b="0"/>
          <a:pathLst>
            <a:path>
              <a:moveTo>
                <a:pt x="0" y="0"/>
              </a:moveTo>
              <a:lnTo>
                <a:pt x="0" y="298160"/>
              </a:lnTo>
              <a:lnTo>
                <a:pt x="286479" y="29816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453254" y="589122"/>
          <a:ext cx="1494025" cy="466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800</a:t>
          </a:r>
          <a:endParaRPr lang="en-150" sz="1400" kern="1200" dirty="0"/>
        </a:p>
      </dsp:txBody>
      <dsp:txXfrm>
        <a:off x="3466925" y="602793"/>
        <a:ext cx="1466683" cy="439429"/>
      </dsp:txXfrm>
    </dsp:sp>
    <dsp:sp modelId="{33C7BD18-8664-46BA-ADD2-3D1AB895F540}">
      <dsp:nvSpPr>
        <dsp:cNvPr id="0" name=""/>
        <dsp:cNvSpPr/>
      </dsp:nvSpPr>
      <dsp:spPr>
        <a:xfrm>
          <a:off x="3166774" y="524347"/>
          <a:ext cx="256136" cy="898835"/>
        </a:xfrm>
        <a:custGeom>
          <a:avLst/>
          <a:gdLst/>
          <a:ahLst/>
          <a:cxnLst/>
          <a:rect l="0" t="0" r="0" b="0"/>
          <a:pathLst>
            <a:path>
              <a:moveTo>
                <a:pt x="0" y="0"/>
              </a:moveTo>
              <a:lnTo>
                <a:pt x="0" y="898835"/>
              </a:lnTo>
              <a:lnTo>
                <a:pt x="256136" y="898835"/>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422910" y="1228355"/>
          <a:ext cx="1514454" cy="38965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300</a:t>
          </a:r>
          <a:endParaRPr lang="en-150" sz="1400" kern="1200" dirty="0"/>
        </a:p>
      </dsp:txBody>
      <dsp:txXfrm>
        <a:off x="3434323" y="1239768"/>
        <a:ext cx="1491628" cy="366829"/>
      </dsp:txXfrm>
    </dsp:sp>
    <dsp:sp modelId="{237EFC96-BE8F-45C4-8CC8-064176FD6E34}">
      <dsp:nvSpPr>
        <dsp:cNvPr id="0" name=""/>
        <dsp:cNvSpPr/>
      </dsp:nvSpPr>
      <dsp:spPr>
        <a:xfrm>
          <a:off x="3166774" y="524347"/>
          <a:ext cx="256136" cy="1429076"/>
        </a:xfrm>
        <a:custGeom>
          <a:avLst/>
          <a:gdLst/>
          <a:ahLst/>
          <a:cxnLst/>
          <a:rect l="0" t="0" r="0" b="0"/>
          <a:pathLst>
            <a:path>
              <a:moveTo>
                <a:pt x="0" y="0"/>
              </a:moveTo>
              <a:lnTo>
                <a:pt x="0" y="1429076"/>
              </a:lnTo>
              <a:lnTo>
                <a:pt x="256136" y="142907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422910" y="1736628"/>
          <a:ext cx="1739953" cy="4335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=8</a:t>
          </a:r>
          <a:endParaRPr lang="en-150" sz="1400" kern="1200" dirty="0"/>
        </a:p>
      </dsp:txBody>
      <dsp:txXfrm>
        <a:off x="3435609" y="1749327"/>
        <a:ext cx="1714555" cy="408193"/>
      </dsp:txXfrm>
    </dsp:sp>
    <dsp:sp modelId="{A933782D-AC6F-455E-8066-4446A71534C8}">
      <dsp:nvSpPr>
        <dsp:cNvPr id="0" name=""/>
        <dsp:cNvSpPr/>
      </dsp:nvSpPr>
      <dsp:spPr>
        <a:xfrm>
          <a:off x="5739583" y="0"/>
          <a:ext cx="2061135" cy="5003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54238" y="14655"/>
        <a:ext cx="2031825" cy="471058"/>
      </dsp:txXfrm>
    </dsp:sp>
    <dsp:sp modelId="{6A53E295-8DEC-41AF-9C77-A7ECE6B905DD}">
      <dsp:nvSpPr>
        <dsp:cNvPr id="0" name=""/>
        <dsp:cNvSpPr/>
      </dsp:nvSpPr>
      <dsp:spPr>
        <a:xfrm>
          <a:off x="5945696" y="500368"/>
          <a:ext cx="175766" cy="355938"/>
        </a:xfrm>
        <a:custGeom>
          <a:avLst/>
          <a:gdLst/>
          <a:ahLst/>
          <a:cxnLst/>
          <a:rect l="0" t="0" r="0" b="0"/>
          <a:pathLst>
            <a:path>
              <a:moveTo>
                <a:pt x="0" y="0"/>
              </a:moveTo>
              <a:lnTo>
                <a:pt x="0" y="355938"/>
              </a:lnTo>
              <a:lnTo>
                <a:pt x="175766" y="35593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121462" y="619071"/>
          <a:ext cx="1879698"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7494 datapoints</a:t>
          </a:r>
          <a:endParaRPr lang="en-150" sz="1400" kern="1200" dirty="0"/>
        </a:p>
      </dsp:txBody>
      <dsp:txXfrm>
        <a:off x="6135359" y="632968"/>
        <a:ext cx="1851904" cy="446678"/>
      </dsp:txXfrm>
    </dsp:sp>
    <dsp:sp modelId="{3ABE32EC-F0FB-4D8E-9CED-5513BAE35AC0}">
      <dsp:nvSpPr>
        <dsp:cNvPr id="0" name=""/>
        <dsp:cNvSpPr/>
      </dsp:nvSpPr>
      <dsp:spPr>
        <a:xfrm>
          <a:off x="5945696" y="500368"/>
          <a:ext cx="175766" cy="949028"/>
        </a:xfrm>
        <a:custGeom>
          <a:avLst/>
          <a:gdLst/>
          <a:ahLst/>
          <a:cxnLst/>
          <a:rect l="0" t="0" r="0" b="0"/>
          <a:pathLst>
            <a:path>
              <a:moveTo>
                <a:pt x="0" y="0"/>
              </a:moveTo>
              <a:lnTo>
                <a:pt x="0" y="949028"/>
              </a:lnTo>
              <a:lnTo>
                <a:pt x="175766" y="94902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121462" y="1212161"/>
          <a:ext cx="1890987"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a:t>
          </a:r>
          <a:r>
            <a:rPr lang="en-GB" sz="1400" kern="1200" dirty="0" err="1"/>
            <a:t>MinMax</a:t>
          </a:r>
          <a:endParaRPr lang="en-GB" sz="1400" kern="1200" dirty="0"/>
        </a:p>
      </dsp:txBody>
      <dsp:txXfrm>
        <a:off x="6135359" y="1226058"/>
        <a:ext cx="1863193" cy="446678"/>
      </dsp:txXfrm>
    </dsp:sp>
    <dsp:sp modelId="{B0BEA84D-F182-46FE-B7F4-299EC2EA3A5C}">
      <dsp:nvSpPr>
        <dsp:cNvPr id="0" name=""/>
        <dsp:cNvSpPr/>
      </dsp:nvSpPr>
      <dsp:spPr>
        <a:xfrm>
          <a:off x="5945696" y="500368"/>
          <a:ext cx="175766" cy="1542118"/>
        </a:xfrm>
        <a:custGeom>
          <a:avLst/>
          <a:gdLst/>
          <a:ahLst/>
          <a:cxnLst/>
          <a:rect l="0" t="0" r="0" b="0"/>
          <a:pathLst>
            <a:path>
              <a:moveTo>
                <a:pt x="0" y="0"/>
              </a:moveTo>
              <a:lnTo>
                <a:pt x="0" y="1542118"/>
              </a:lnTo>
              <a:lnTo>
                <a:pt x="175766" y="154211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121462" y="1805251"/>
          <a:ext cx="1930744" cy="47447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135359" y="1819148"/>
        <a:ext cx="1902950" cy="44667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0" y="0"/>
          <a:ext cx="3146781" cy="4358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12767" y="12767"/>
        <a:ext cx="3121247" cy="410361"/>
      </dsp:txXfrm>
    </dsp:sp>
    <dsp:sp modelId="{2BB8DFBC-1640-4D06-8B9F-72D78A7DCBD6}">
      <dsp:nvSpPr>
        <dsp:cNvPr id="0" name=""/>
        <dsp:cNvSpPr/>
      </dsp:nvSpPr>
      <dsp:spPr>
        <a:xfrm>
          <a:off x="66348" y="435895"/>
          <a:ext cx="248329" cy="341447"/>
        </a:xfrm>
        <a:custGeom>
          <a:avLst/>
          <a:gdLst/>
          <a:ahLst/>
          <a:cxnLst/>
          <a:rect l="0" t="0" r="0" b="0"/>
          <a:pathLst>
            <a:path>
              <a:moveTo>
                <a:pt x="248329" y="0"/>
              </a:moveTo>
              <a:lnTo>
                <a:pt x="0" y="34144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66348" y="580144"/>
          <a:ext cx="1824862" cy="39439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Sigmoid</a:t>
          </a:r>
          <a:endParaRPr lang="en-150" sz="1400" kern="1200" dirty="0"/>
        </a:p>
      </dsp:txBody>
      <dsp:txXfrm>
        <a:off x="77899" y="591695"/>
        <a:ext cx="1801760" cy="371295"/>
      </dsp:txXfrm>
    </dsp:sp>
    <dsp:sp modelId="{D9CB381D-8DA9-4F39-BDD0-DD398FD354AA}">
      <dsp:nvSpPr>
        <dsp:cNvPr id="0" name=""/>
        <dsp:cNvSpPr/>
      </dsp:nvSpPr>
      <dsp:spPr>
        <a:xfrm>
          <a:off x="0" y="435895"/>
          <a:ext cx="314678" cy="956029"/>
        </a:xfrm>
        <a:custGeom>
          <a:avLst/>
          <a:gdLst/>
          <a:ahLst/>
          <a:cxnLst/>
          <a:rect l="0" t="0" r="0" b="0"/>
          <a:pathLst>
            <a:path>
              <a:moveTo>
                <a:pt x="314678" y="0"/>
              </a:moveTo>
              <a:lnTo>
                <a:pt x="0" y="9560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0" y="1133659"/>
          <a:ext cx="2292310" cy="5165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15129" y="1148788"/>
        <a:ext cx="2262052" cy="486273"/>
      </dsp:txXfrm>
    </dsp:sp>
    <dsp:sp modelId="{233C8C7B-5007-421E-A0FB-948818B5EEA8}">
      <dsp:nvSpPr>
        <dsp:cNvPr id="0" name=""/>
        <dsp:cNvSpPr/>
      </dsp:nvSpPr>
      <dsp:spPr>
        <a:xfrm>
          <a:off x="219411" y="435895"/>
          <a:ext cx="91440" cy="1545533"/>
        </a:xfrm>
        <a:custGeom>
          <a:avLst/>
          <a:gdLst/>
          <a:ahLst/>
          <a:cxnLst/>
          <a:rect l="0" t="0" r="0" b="0"/>
          <a:pathLst>
            <a:path>
              <a:moveTo>
                <a:pt x="95266" y="0"/>
              </a:moveTo>
              <a:lnTo>
                <a:pt x="45720" y="154553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265131" y="1789749"/>
          <a:ext cx="1615105"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276359" y="1800977"/>
        <a:ext cx="1592649" cy="360904"/>
      </dsp:txXfrm>
    </dsp:sp>
    <dsp:sp modelId="{1568389A-33C2-4A41-98AB-A69138C375F1}">
      <dsp:nvSpPr>
        <dsp:cNvPr id="0" name=""/>
        <dsp:cNvSpPr/>
      </dsp:nvSpPr>
      <dsp:spPr>
        <a:xfrm>
          <a:off x="2484781" y="1"/>
          <a:ext cx="3182043" cy="4235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497188" y="12408"/>
        <a:ext cx="3157229" cy="398776"/>
      </dsp:txXfrm>
    </dsp:sp>
    <dsp:sp modelId="{984ACD7D-BB2A-4D8D-902B-AA2D2917A490}">
      <dsp:nvSpPr>
        <dsp:cNvPr id="0" name=""/>
        <dsp:cNvSpPr/>
      </dsp:nvSpPr>
      <dsp:spPr>
        <a:xfrm>
          <a:off x="2802985" y="423591"/>
          <a:ext cx="380412" cy="200054"/>
        </a:xfrm>
        <a:custGeom>
          <a:avLst/>
          <a:gdLst/>
          <a:ahLst/>
          <a:cxnLst/>
          <a:rect l="0" t="0" r="0" b="0"/>
          <a:pathLst>
            <a:path>
              <a:moveTo>
                <a:pt x="0" y="0"/>
              </a:moveTo>
              <a:lnTo>
                <a:pt x="0" y="200054"/>
              </a:lnTo>
              <a:lnTo>
                <a:pt x="380412" y="20005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183398" y="435077"/>
          <a:ext cx="1510451" cy="37713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32</a:t>
          </a:r>
          <a:endParaRPr lang="en-150" sz="1400" kern="1200" dirty="0"/>
        </a:p>
      </dsp:txBody>
      <dsp:txXfrm>
        <a:off x="3194444" y="446123"/>
        <a:ext cx="1488359" cy="355046"/>
      </dsp:txXfrm>
    </dsp:sp>
    <dsp:sp modelId="{33C7BD18-8664-46BA-ADD2-3D1AB895F540}">
      <dsp:nvSpPr>
        <dsp:cNvPr id="0" name=""/>
        <dsp:cNvSpPr/>
      </dsp:nvSpPr>
      <dsp:spPr>
        <a:xfrm>
          <a:off x="2802985" y="423591"/>
          <a:ext cx="363772" cy="695448"/>
        </a:xfrm>
        <a:custGeom>
          <a:avLst/>
          <a:gdLst/>
          <a:ahLst/>
          <a:cxnLst/>
          <a:rect l="0" t="0" r="0" b="0"/>
          <a:pathLst>
            <a:path>
              <a:moveTo>
                <a:pt x="0" y="0"/>
              </a:moveTo>
              <a:lnTo>
                <a:pt x="0" y="695448"/>
              </a:lnTo>
              <a:lnTo>
                <a:pt x="363772" y="69544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166757" y="925617"/>
          <a:ext cx="1715564" cy="3868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64</a:t>
          </a:r>
          <a:endParaRPr lang="en-150" sz="1400" kern="1200" dirty="0"/>
        </a:p>
      </dsp:txBody>
      <dsp:txXfrm>
        <a:off x="3178087" y="936947"/>
        <a:ext cx="1692904" cy="364184"/>
      </dsp:txXfrm>
    </dsp:sp>
    <dsp:sp modelId="{C7F23D88-0D3E-4723-8DEC-642C523D3870}">
      <dsp:nvSpPr>
        <dsp:cNvPr id="0" name=""/>
        <dsp:cNvSpPr/>
      </dsp:nvSpPr>
      <dsp:spPr>
        <a:xfrm>
          <a:off x="2802985" y="423591"/>
          <a:ext cx="390742" cy="1245173"/>
        </a:xfrm>
        <a:custGeom>
          <a:avLst/>
          <a:gdLst/>
          <a:ahLst/>
          <a:cxnLst/>
          <a:rect l="0" t="0" r="0" b="0"/>
          <a:pathLst>
            <a:path>
              <a:moveTo>
                <a:pt x="0" y="0"/>
              </a:moveTo>
              <a:lnTo>
                <a:pt x="0" y="1245173"/>
              </a:lnTo>
              <a:lnTo>
                <a:pt x="390742" y="124517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419179C-35C2-40B7-8ABA-4BB34F613D45}">
      <dsp:nvSpPr>
        <dsp:cNvPr id="0" name=""/>
        <dsp:cNvSpPr/>
      </dsp:nvSpPr>
      <dsp:spPr>
        <a:xfrm>
          <a:off x="3193727" y="1465890"/>
          <a:ext cx="1864706" cy="4057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hl3_neurons = 128 </a:t>
          </a:r>
          <a:endParaRPr lang="en-150" sz="1400" kern="1200" dirty="0"/>
        </a:p>
      </dsp:txBody>
      <dsp:txXfrm>
        <a:off x="3205611" y="1477774"/>
        <a:ext cx="1840938" cy="381980"/>
      </dsp:txXfrm>
    </dsp:sp>
    <dsp:sp modelId="{237EFC96-BE8F-45C4-8CC8-064176FD6E34}">
      <dsp:nvSpPr>
        <dsp:cNvPr id="0" name=""/>
        <dsp:cNvSpPr/>
      </dsp:nvSpPr>
      <dsp:spPr>
        <a:xfrm>
          <a:off x="2802985" y="423591"/>
          <a:ext cx="422772" cy="1677839"/>
        </a:xfrm>
        <a:custGeom>
          <a:avLst/>
          <a:gdLst/>
          <a:ahLst/>
          <a:cxnLst/>
          <a:rect l="0" t="0" r="0" b="0"/>
          <a:pathLst>
            <a:path>
              <a:moveTo>
                <a:pt x="0" y="0"/>
              </a:moveTo>
              <a:lnTo>
                <a:pt x="0" y="1677839"/>
              </a:lnTo>
              <a:lnTo>
                <a:pt x="422772" y="167783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225758" y="1943005"/>
          <a:ext cx="1834062" cy="31685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10</a:t>
          </a:r>
          <a:endParaRPr lang="en-150" sz="1400" kern="1200" dirty="0"/>
        </a:p>
      </dsp:txBody>
      <dsp:txXfrm>
        <a:off x="3235038" y="1952285"/>
        <a:ext cx="1815502" cy="298291"/>
      </dsp:txXfrm>
    </dsp:sp>
    <dsp:sp modelId="{A933782D-AC6F-455E-8066-4446A71534C8}">
      <dsp:nvSpPr>
        <dsp:cNvPr id="0" name=""/>
        <dsp:cNvSpPr/>
      </dsp:nvSpPr>
      <dsp:spPr>
        <a:xfrm>
          <a:off x="5765746" y="1"/>
          <a:ext cx="1803510" cy="4846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79941" y="14196"/>
        <a:ext cx="1775120" cy="456250"/>
      </dsp:txXfrm>
    </dsp:sp>
    <dsp:sp modelId="{6A53E295-8DEC-41AF-9C77-A7ECE6B905DD}">
      <dsp:nvSpPr>
        <dsp:cNvPr id="0" name=""/>
        <dsp:cNvSpPr/>
      </dsp:nvSpPr>
      <dsp:spPr>
        <a:xfrm>
          <a:off x="5946097" y="484641"/>
          <a:ext cx="424195" cy="384092"/>
        </a:xfrm>
        <a:custGeom>
          <a:avLst/>
          <a:gdLst/>
          <a:ahLst/>
          <a:cxnLst/>
          <a:rect l="0" t="0" r="0" b="0"/>
          <a:pathLst>
            <a:path>
              <a:moveTo>
                <a:pt x="0" y="0"/>
              </a:moveTo>
              <a:lnTo>
                <a:pt x="0" y="384092"/>
              </a:lnTo>
              <a:lnTo>
                <a:pt x="424195" y="38409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370293" y="677054"/>
          <a:ext cx="1518744"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10000 datapoints</a:t>
          </a:r>
          <a:endParaRPr lang="en-150" sz="1400" kern="1200" dirty="0"/>
        </a:p>
      </dsp:txBody>
      <dsp:txXfrm>
        <a:off x="6381521" y="688282"/>
        <a:ext cx="1496288" cy="360904"/>
      </dsp:txXfrm>
    </dsp:sp>
    <dsp:sp modelId="{3ABE32EC-F0FB-4D8E-9CED-5513BAE35AC0}">
      <dsp:nvSpPr>
        <dsp:cNvPr id="0" name=""/>
        <dsp:cNvSpPr/>
      </dsp:nvSpPr>
      <dsp:spPr>
        <a:xfrm>
          <a:off x="5946097" y="484641"/>
          <a:ext cx="463948" cy="1022496"/>
        </a:xfrm>
        <a:custGeom>
          <a:avLst/>
          <a:gdLst/>
          <a:ahLst/>
          <a:cxnLst/>
          <a:rect l="0" t="0" r="0" b="0"/>
          <a:pathLst>
            <a:path>
              <a:moveTo>
                <a:pt x="0" y="0"/>
              </a:moveTo>
              <a:lnTo>
                <a:pt x="0" y="1022496"/>
              </a:lnTo>
              <a:lnTo>
                <a:pt x="463948" y="102249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410046" y="1194682"/>
          <a:ext cx="1527865" cy="6249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divide datapoints by max</a:t>
          </a:r>
          <a:endParaRPr lang="en-150" sz="1400" kern="1200" dirty="0"/>
        </a:p>
      </dsp:txBody>
      <dsp:txXfrm>
        <a:off x="6428349" y="1212985"/>
        <a:ext cx="1491259" cy="588305"/>
      </dsp:txXfrm>
    </dsp:sp>
    <dsp:sp modelId="{B0BEA84D-F182-46FE-B7F4-299EC2EA3A5C}">
      <dsp:nvSpPr>
        <dsp:cNvPr id="0" name=""/>
        <dsp:cNvSpPr/>
      </dsp:nvSpPr>
      <dsp:spPr>
        <a:xfrm>
          <a:off x="5946097" y="484641"/>
          <a:ext cx="404316" cy="1619253"/>
        </a:xfrm>
        <a:custGeom>
          <a:avLst/>
          <a:gdLst/>
          <a:ahLst/>
          <a:cxnLst/>
          <a:rect l="0" t="0" r="0" b="0"/>
          <a:pathLst>
            <a:path>
              <a:moveTo>
                <a:pt x="0" y="0"/>
              </a:moveTo>
              <a:lnTo>
                <a:pt x="0" y="1619253"/>
              </a:lnTo>
              <a:lnTo>
                <a:pt x="404316" y="161925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350413" y="1912215"/>
          <a:ext cx="1559987"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361641" y="1923443"/>
        <a:ext cx="1537531" cy="360904"/>
      </dsp:txXfrm>
    </dsp:sp>
    <dsp:sp modelId="{B36350B6-8144-4BAE-B8E4-0EB63CDFAA94}">
      <dsp:nvSpPr>
        <dsp:cNvPr id="0" name=""/>
        <dsp:cNvSpPr/>
      </dsp:nvSpPr>
      <dsp:spPr>
        <a:xfrm>
          <a:off x="8253256" y="16750"/>
          <a:ext cx="2253567" cy="40323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Convolution layers parameters</a:t>
          </a:r>
          <a:endParaRPr lang="en-150" sz="1600" kern="1200" dirty="0"/>
        </a:p>
      </dsp:txBody>
      <dsp:txXfrm>
        <a:off x="8265066" y="28560"/>
        <a:ext cx="2229947" cy="379617"/>
      </dsp:txXfrm>
    </dsp:sp>
    <dsp:sp modelId="{2037E877-B48C-43FE-AFBA-927EEC12693B}">
      <dsp:nvSpPr>
        <dsp:cNvPr id="0" name=""/>
        <dsp:cNvSpPr/>
      </dsp:nvSpPr>
      <dsp:spPr>
        <a:xfrm>
          <a:off x="8478612" y="419988"/>
          <a:ext cx="940975" cy="301608"/>
        </a:xfrm>
        <a:custGeom>
          <a:avLst/>
          <a:gdLst/>
          <a:ahLst/>
          <a:cxnLst/>
          <a:rect l="0" t="0" r="0" b="0"/>
          <a:pathLst>
            <a:path>
              <a:moveTo>
                <a:pt x="0" y="0"/>
              </a:moveTo>
              <a:lnTo>
                <a:pt x="0" y="301608"/>
              </a:lnTo>
              <a:lnTo>
                <a:pt x="940975" y="30160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7F7A1D7-6CF9-427F-9568-AB1A076A4F8C}">
      <dsp:nvSpPr>
        <dsp:cNvPr id="0" name=""/>
        <dsp:cNvSpPr/>
      </dsp:nvSpPr>
      <dsp:spPr>
        <a:xfrm>
          <a:off x="9419588" y="500099"/>
          <a:ext cx="2288850" cy="4429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Layer 1: </a:t>
          </a:r>
          <a:r>
            <a:rPr lang="en-GB" sz="1400" kern="1200" dirty="0" err="1"/>
            <a:t>kernel_size</a:t>
          </a:r>
          <a:r>
            <a:rPr lang="en-GB" sz="1400" kern="1200" dirty="0"/>
            <a:t> = 5, stride = 2, padding = 2 </a:t>
          </a:r>
          <a:endParaRPr lang="en-150" sz="1400" kern="1200" dirty="0"/>
        </a:p>
      </dsp:txBody>
      <dsp:txXfrm>
        <a:off x="9432563" y="513074"/>
        <a:ext cx="2262900" cy="417045"/>
      </dsp:txXfrm>
    </dsp:sp>
    <dsp:sp modelId="{3859331B-2CD7-4E02-910A-052C3D18433C}">
      <dsp:nvSpPr>
        <dsp:cNvPr id="0" name=""/>
        <dsp:cNvSpPr/>
      </dsp:nvSpPr>
      <dsp:spPr>
        <a:xfrm>
          <a:off x="8478612" y="419988"/>
          <a:ext cx="931038" cy="819204"/>
        </a:xfrm>
        <a:custGeom>
          <a:avLst/>
          <a:gdLst/>
          <a:ahLst/>
          <a:cxnLst/>
          <a:rect l="0" t="0" r="0" b="0"/>
          <a:pathLst>
            <a:path>
              <a:moveTo>
                <a:pt x="0" y="0"/>
              </a:moveTo>
              <a:lnTo>
                <a:pt x="0" y="819204"/>
              </a:lnTo>
              <a:lnTo>
                <a:pt x="931038" y="81920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BB5E154-153D-48A2-B740-4A5F9C59F50F}">
      <dsp:nvSpPr>
        <dsp:cNvPr id="0" name=""/>
        <dsp:cNvSpPr/>
      </dsp:nvSpPr>
      <dsp:spPr>
        <a:xfrm>
          <a:off x="9409651" y="1014215"/>
          <a:ext cx="2305503" cy="44995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Layer 2: </a:t>
          </a:r>
          <a:r>
            <a:rPr lang="en-GB" sz="1300" kern="1200" dirty="0" err="1"/>
            <a:t>kernel_size</a:t>
          </a:r>
          <a:r>
            <a:rPr lang="en-GB" sz="1300" kern="1200" dirty="0"/>
            <a:t> = 5, stride = 2, padding = 2 </a:t>
          </a:r>
          <a:endParaRPr lang="en-150" sz="1300" kern="1200" dirty="0"/>
        </a:p>
      </dsp:txBody>
      <dsp:txXfrm>
        <a:off x="9422830" y="1027394"/>
        <a:ext cx="2279145" cy="423595"/>
      </dsp:txXfrm>
    </dsp:sp>
    <dsp:sp modelId="{24DAA38A-FADF-4EF1-9018-25120AB98D3D}">
      <dsp:nvSpPr>
        <dsp:cNvPr id="0" name=""/>
        <dsp:cNvSpPr/>
      </dsp:nvSpPr>
      <dsp:spPr>
        <a:xfrm>
          <a:off x="8478612" y="419988"/>
          <a:ext cx="990671" cy="1371124"/>
        </a:xfrm>
        <a:custGeom>
          <a:avLst/>
          <a:gdLst/>
          <a:ahLst/>
          <a:cxnLst/>
          <a:rect l="0" t="0" r="0" b="0"/>
          <a:pathLst>
            <a:path>
              <a:moveTo>
                <a:pt x="0" y="0"/>
              </a:moveTo>
              <a:lnTo>
                <a:pt x="0" y="1371124"/>
              </a:lnTo>
              <a:lnTo>
                <a:pt x="990671" y="137112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115F2E2-CEF3-401C-BC80-5EE850F25017}">
      <dsp:nvSpPr>
        <dsp:cNvPr id="0" name=""/>
        <dsp:cNvSpPr/>
      </dsp:nvSpPr>
      <dsp:spPr>
        <a:xfrm>
          <a:off x="9469283" y="1574788"/>
          <a:ext cx="2298517" cy="4326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Layer 3: </a:t>
          </a:r>
          <a:r>
            <a:rPr lang="en-GB" sz="1300" kern="1200" dirty="0" err="1"/>
            <a:t>kernel_size</a:t>
          </a:r>
          <a:r>
            <a:rPr lang="en-GB" sz="1300" kern="1200" dirty="0"/>
            <a:t> = 3, stride = 2, padding = 0 </a:t>
          </a:r>
          <a:endParaRPr lang="en-150" sz="1300" kern="1200" dirty="0"/>
        </a:p>
      </dsp:txBody>
      <dsp:txXfrm>
        <a:off x="9481955" y="1587460"/>
        <a:ext cx="2273173" cy="40730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0F90F-130E-46A0-B1D1-AEE5A3359B76}">
      <dsp:nvSpPr>
        <dsp:cNvPr id="0" name=""/>
        <dsp:cNvSpPr/>
      </dsp:nvSpPr>
      <dsp:spPr>
        <a:xfrm>
          <a:off x="0" y="0"/>
          <a:ext cx="3146781" cy="4358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Parameters</a:t>
          </a:r>
          <a:endParaRPr lang="en-150" sz="1600" kern="1200" dirty="0"/>
        </a:p>
      </dsp:txBody>
      <dsp:txXfrm>
        <a:off x="12767" y="12767"/>
        <a:ext cx="3121247" cy="410361"/>
      </dsp:txXfrm>
    </dsp:sp>
    <dsp:sp modelId="{2BB8DFBC-1640-4D06-8B9F-72D78A7DCBD6}">
      <dsp:nvSpPr>
        <dsp:cNvPr id="0" name=""/>
        <dsp:cNvSpPr/>
      </dsp:nvSpPr>
      <dsp:spPr>
        <a:xfrm>
          <a:off x="66348" y="435895"/>
          <a:ext cx="248329" cy="341447"/>
        </a:xfrm>
        <a:custGeom>
          <a:avLst/>
          <a:gdLst/>
          <a:ahLst/>
          <a:cxnLst/>
          <a:rect l="0" t="0" r="0" b="0"/>
          <a:pathLst>
            <a:path>
              <a:moveTo>
                <a:pt x="248329" y="0"/>
              </a:moveTo>
              <a:lnTo>
                <a:pt x="0" y="341447"/>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7FC56FA-B2F9-4BB5-BCC1-9301D8944F01}">
      <dsp:nvSpPr>
        <dsp:cNvPr id="0" name=""/>
        <dsp:cNvSpPr/>
      </dsp:nvSpPr>
      <dsp:spPr>
        <a:xfrm>
          <a:off x="66348" y="580144"/>
          <a:ext cx="1824862" cy="39439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Activation = </a:t>
          </a:r>
          <a:r>
            <a:rPr lang="en-GB" sz="1400" kern="1200" dirty="0" err="1"/>
            <a:t>ReLU</a:t>
          </a:r>
          <a:endParaRPr lang="en-150" sz="1400" kern="1200" dirty="0"/>
        </a:p>
      </dsp:txBody>
      <dsp:txXfrm>
        <a:off x="77899" y="591695"/>
        <a:ext cx="1801760" cy="371295"/>
      </dsp:txXfrm>
    </dsp:sp>
    <dsp:sp modelId="{D9CB381D-8DA9-4F39-BDD0-DD398FD354AA}">
      <dsp:nvSpPr>
        <dsp:cNvPr id="0" name=""/>
        <dsp:cNvSpPr/>
      </dsp:nvSpPr>
      <dsp:spPr>
        <a:xfrm>
          <a:off x="0" y="435895"/>
          <a:ext cx="314678" cy="956029"/>
        </a:xfrm>
        <a:custGeom>
          <a:avLst/>
          <a:gdLst/>
          <a:ahLst/>
          <a:cxnLst/>
          <a:rect l="0" t="0" r="0" b="0"/>
          <a:pathLst>
            <a:path>
              <a:moveTo>
                <a:pt x="314678" y="0"/>
              </a:moveTo>
              <a:lnTo>
                <a:pt x="0" y="95602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0A29D63-5F71-4716-9ED5-9CC3B4156268}">
      <dsp:nvSpPr>
        <dsp:cNvPr id="0" name=""/>
        <dsp:cNvSpPr/>
      </dsp:nvSpPr>
      <dsp:spPr>
        <a:xfrm>
          <a:off x="0" y="1133659"/>
          <a:ext cx="2292310" cy="51653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Optimiser = Adam (</a:t>
          </a:r>
          <a:r>
            <a:rPr lang="en-GB" sz="1400" kern="1200" dirty="0" err="1"/>
            <a:t>lr</a:t>
          </a:r>
          <a:r>
            <a:rPr lang="en-GB" sz="1400" kern="1200" dirty="0"/>
            <a:t> = 10</a:t>
          </a:r>
          <a:r>
            <a:rPr lang="en-GB" sz="1400" kern="1200" baseline="30000" dirty="0"/>
            <a:t>-4</a:t>
          </a:r>
          <a:r>
            <a:rPr lang="en-GB" sz="1400" kern="1200" dirty="0"/>
            <a:t>, </a:t>
          </a:r>
          <a:r>
            <a:rPr lang="en-GB" sz="1400" kern="1200" dirty="0" err="1"/>
            <a:t>weight_decay</a:t>
          </a:r>
          <a:r>
            <a:rPr lang="en-GB" sz="1400" kern="1200" dirty="0"/>
            <a:t> =10</a:t>
          </a:r>
          <a:r>
            <a:rPr lang="en-GB" sz="1400" kern="1200" baseline="30000" dirty="0"/>
            <a:t>-5 </a:t>
          </a:r>
          <a:r>
            <a:rPr lang="en-GB" sz="1400" kern="1200" dirty="0"/>
            <a:t>)</a:t>
          </a:r>
          <a:endParaRPr lang="en-150" sz="1400" kern="1200" dirty="0"/>
        </a:p>
      </dsp:txBody>
      <dsp:txXfrm>
        <a:off x="15129" y="1148788"/>
        <a:ext cx="2262052" cy="486273"/>
      </dsp:txXfrm>
    </dsp:sp>
    <dsp:sp modelId="{233C8C7B-5007-421E-A0FB-948818B5EEA8}">
      <dsp:nvSpPr>
        <dsp:cNvPr id="0" name=""/>
        <dsp:cNvSpPr/>
      </dsp:nvSpPr>
      <dsp:spPr>
        <a:xfrm>
          <a:off x="219411" y="435895"/>
          <a:ext cx="91440" cy="1545533"/>
        </a:xfrm>
        <a:custGeom>
          <a:avLst/>
          <a:gdLst/>
          <a:ahLst/>
          <a:cxnLst/>
          <a:rect l="0" t="0" r="0" b="0"/>
          <a:pathLst>
            <a:path>
              <a:moveTo>
                <a:pt x="95266" y="0"/>
              </a:moveTo>
              <a:lnTo>
                <a:pt x="45720" y="154553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4E02B9-BC12-4F91-A950-30D2BDCBE82C}">
      <dsp:nvSpPr>
        <dsp:cNvPr id="0" name=""/>
        <dsp:cNvSpPr/>
      </dsp:nvSpPr>
      <dsp:spPr>
        <a:xfrm>
          <a:off x="265131" y="1789749"/>
          <a:ext cx="1615105"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Loss function = MSE</a:t>
          </a:r>
          <a:endParaRPr lang="en-150" sz="1400" kern="1200" dirty="0"/>
        </a:p>
      </dsp:txBody>
      <dsp:txXfrm>
        <a:off x="276359" y="1800977"/>
        <a:ext cx="1592649" cy="360904"/>
      </dsp:txXfrm>
    </dsp:sp>
    <dsp:sp modelId="{1568389A-33C2-4A41-98AB-A69138C375F1}">
      <dsp:nvSpPr>
        <dsp:cNvPr id="0" name=""/>
        <dsp:cNvSpPr/>
      </dsp:nvSpPr>
      <dsp:spPr>
        <a:xfrm>
          <a:off x="2484781" y="1"/>
          <a:ext cx="3182043" cy="4235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Encoder – bottleneck part (decoder = encoder’s mirror)</a:t>
          </a:r>
          <a:endParaRPr lang="en-150" sz="1600" kern="1200" dirty="0"/>
        </a:p>
      </dsp:txBody>
      <dsp:txXfrm>
        <a:off x="2497188" y="12408"/>
        <a:ext cx="3157229" cy="398776"/>
      </dsp:txXfrm>
    </dsp:sp>
    <dsp:sp modelId="{984ACD7D-BB2A-4D8D-902B-AA2D2917A490}">
      <dsp:nvSpPr>
        <dsp:cNvPr id="0" name=""/>
        <dsp:cNvSpPr/>
      </dsp:nvSpPr>
      <dsp:spPr>
        <a:xfrm>
          <a:off x="2802985" y="423591"/>
          <a:ext cx="380412" cy="200054"/>
        </a:xfrm>
        <a:custGeom>
          <a:avLst/>
          <a:gdLst/>
          <a:ahLst/>
          <a:cxnLst/>
          <a:rect l="0" t="0" r="0" b="0"/>
          <a:pathLst>
            <a:path>
              <a:moveTo>
                <a:pt x="0" y="0"/>
              </a:moveTo>
              <a:lnTo>
                <a:pt x="0" y="200054"/>
              </a:lnTo>
              <a:lnTo>
                <a:pt x="380412" y="20005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2BE079A-9F0A-47C3-92A3-069A5F5CC611}">
      <dsp:nvSpPr>
        <dsp:cNvPr id="0" name=""/>
        <dsp:cNvSpPr/>
      </dsp:nvSpPr>
      <dsp:spPr>
        <a:xfrm>
          <a:off x="3183398" y="435077"/>
          <a:ext cx="1510451" cy="37713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hl1_neurons= 32</a:t>
          </a:r>
          <a:endParaRPr lang="en-150" sz="1400" kern="1200" dirty="0"/>
        </a:p>
      </dsp:txBody>
      <dsp:txXfrm>
        <a:off x="3194444" y="446123"/>
        <a:ext cx="1488359" cy="355046"/>
      </dsp:txXfrm>
    </dsp:sp>
    <dsp:sp modelId="{33C7BD18-8664-46BA-ADD2-3D1AB895F540}">
      <dsp:nvSpPr>
        <dsp:cNvPr id="0" name=""/>
        <dsp:cNvSpPr/>
      </dsp:nvSpPr>
      <dsp:spPr>
        <a:xfrm>
          <a:off x="2802985" y="423591"/>
          <a:ext cx="363772" cy="695448"/>
        </a:xfrm>
        <a:custGeom>
          <a:avLst/>
          <a:gdLst/>
          <a:ahLst/>
          <a:cxnLst/>
          <a:rect l="0" t="0" r="0" b="0"/>
          <a:pathLst>
            <a:path>
              <a:moveTo>
                <a:pt x="0" y="0"/>
              </a:moveTo>
              <a:lnTo>
                <a:pt x="0" y="695448"/>
              </a:lnTo>
              <a:lnTo>
                <a:pt x="363772" y="69544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239D17-1253-4F22-9611-C47D07EFDFE5}">
      <dsp:nvSpPr>
        <dsp:cNvPr id="0" name=""/>
        <dsp:cNvSpPr/>
      </dsp:nvSpPr>
      <dsp:spPr>
        <a:xfrm>
          <a:off x="3166757" y="925617"/>
          <a:ext cx="1715564" cy="3868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hl2_neurons = 64</a:t>
          </a:r>
          <a:endParaRPr lang="en-150" sz="1400" kern="1200" dirty="0"/>
        </a:p>
      </dsp:txBody>
      <dsp:txXfrm>
        <a:off x="3178087" y="936947"/>
        <a:ext cx="1692904" cy="364184"/>
      </dsp:txXfrm>
    </dsp:sp>
    <dsp:sp modelId="{C7F23D88-0D3E-4723-8DEC-642C523D3870}">
      <dsp:nvSpPr>
        <dsp:cNvPr id="0" name=""/>
        <dsp:cNvSpPr/>
      </dsp:nvSpPr>
      <dsp:spPr>
        <a:xfrm>
          <a:off x="2802985" y="423591"/>
          <a:ext cx="390742" cy="1245173"/>
        </a:xfrm>
        <a:custGeom>
          <a:avLst/>
          <a:gdLst/>
          <a:ahLst/>
          <a:cxnLst/>
          <a:rect l="0" t="0" r="0" b="0"/>
          <a:pathLst>
            <a:path>
              <a:moveTo>
                <a:pt x="0" y="0"/>
              </a:moveTo>
              <a:lnTo>
                <a:pt x="0" y="1245173"/>
              </a:lnTo>
              <a:lnTo>
                <a:pt x="390742" y="124517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419179C-35C2-40B7-8ABA-4BB34F613D45}">
      <dsp:nvSpPr>
        <dsp:cNvPr id="0" name=""/>
        <dsp:cNvSpPr/>
      </dsp:nvSpPr>
      <dsp:spPr>
        <a:xfrm>
          <a:off x="3193727" y="1465890"/>
          <a:ext cx="1864706" cy="4057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hl3_neurons = 128 </a:t>
          </a:r>
          <a:endParaRPr lang="en-150" sz="1400" kern="1200" dirty="0"/>
        </a:p>
      </dsp:txBody>
      <dsp:txXfrm>
        <a:off x="3205611" y="1477774"/>
        <a:ext cx="1840938" cy="381980"/>
      </dsp:txXfrm>
    </dsp:sp>
    <dsp:sp modelId="{237EFC96-BE8F-45C4-8CC8-064176FD6E34}">
      <dsp:nvSpPr>
        <dsp:cNvPr id="0" name=""/>
        <dsp:cNvSpPr/>
      </dsp:nvSpPr>
      <dsp:spPr>
        <a:xfrm>
          <a:off x="2802985" y="423591"/>
          <a:ext cx="422772" cy="1677839"/>
        </a:xfrm>
        <a:custGeom>
          <a:avLst/>
          <a:gdLst/>
          <a:ahLst/>
          <a:cxnLst/>
          <a:rect l="0" t="0" r="0" b="0"/>
          <a:pathLst>
            <a:path>
              <a:moveTo>
                <a:pt x="0" y="0"/>
              </a:moveTo>
              <a:lnTo>
                <a:pt x="0" y="1677839"/>
              </a:lnTo>
              <a:lnTo>
                <a:pt x="422772" y="1677839"/>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D6D760C-CC43-4FC2-89C5-D8F27542CD9A}">
      <dsp:nvSpPr>
        <dsp:cNvPr id="0" name=""/>
        <dsp:cNvSpPr/>
      </dsp:nvSpPr>
      <dsp:spPr>
        <a:xfrm>
          <a:off x="3225758" y="1943005"/>
          <a:ext cx="1834062" cy="31685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latent_dimension</a:t>
          </a:r>
          <a:r>
            <a:rPr lang="en-GB" sz="1400" kern="1200" dirty="0"/>
            <a:t> = 10</a:t>
          </a:r>
          <a:endParaRPr lang="en-150" sz="1400" kern="1200" dirty="0"/>
        </a:p>
      </dsp:txBody>
      <dsp:txXfrm>
        <a:off x="3235038" y="1952285"/>
        <a:ext cx="1815502" cy="298291"/>
      </dsp:txXfrm>
    </dsp:sp>
    <dsp:sp modelId="{A933782D-AC6F-455E-8066-4446A71534C8}">
      <dsp:nvSpPr>
        <dsp:cNvPr id="0" name=""/>
        <dsp:cNvSpPr/>
      </dsp:nvSpPr>
      <dsp:spPr>
        <a:xfrm>
          <a:off x="5765746" y="1"/>
          <a:ext cx="1803510" cy="4846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Datapoints</a:t>
          </a:r>
          <a:endParaRPr lang="en-150" sz="1600" kern="1200" dirty="0"/>
        </a:p>
      </dsp:txBody>
      <dsp:txXfrm>
        <a:off x="5779941" y="14196"/>
        <a:ext cx="1775120" cy="456250"/>
      </dsp:txXfrm>
    </dsp:sp>
    <dsp:sp modelId="{6A53E295-8DEC-41AF-9C77-A7ECE6B905DD}">
      <dsp:nvSpPr>
        <dsp:cNvPr id="0" name=""/>
        <dsp:cNvSpPr/>
      </dsp:nvSpPr>
      <dsp:spPr>
        <a:xfrm>
          <a:off x="5946097" y="484641"/>
          <a:ext cx="424195" cy="384092"/>
        </a:xfrm>
        <a:custGeom>
          <a:avLst/>
          <a:gdLst/>
          <a:ahLst/>
          <a:cxnLst/>
          <a:rect l="0" t="0" r="0" b="0"/>
          <a:pathLst>
            <a:path>
              <a:moveTo>
                <a:pt x="0" y="0"/>
              </a:moveTo>
              <a:lnTo>
                <a:pt x="0" y="384092"/>
              </a:lnTo>
              <a:lnTo>
                <a:pt x="424195" y="384092"/>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2E8092-9196-4E17-9723-E1B9844811AA}">
      <dsp:nvSpPr>
        <dsp:cNvPr id="0" name=""/>
        <dsp:cNvSpPr/>
      </dsp:nvSpPr>
      <dsp:spPr>
        <a:xfrm>
          <a:off x="6370293" y="677054"/>
          <a:ext cx="1518744"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10000 datapoints</a:t>
          </a:r>
          <a:endParaRPr lang="en-150" sz="1400" kern="1200" dirty="0"/>
        </a:p>
      </dsp:txBody>
      <dsp:txXfrm>
        <a:off x="6381521" y="688282"/>
        <a:ext cx="1496288" cy="360904"/>
      </dsp:txXfrm>
    </dsp:sp>
    <dsp:sp modelId="{3ABE32EC-F0FB-4D8E-9CED-5513BAE35AC0}">
      <dsp:nvSpPr>
        <dsp:cNvPr id="0" name=""/>
        <dsp:cNvSpPr/>
      </dsp:nvSpPr>
      <dsp:spPr>
        <a:xfrm>
          <a:off x="5946097" y="484641"/>
          <a:ext cx="463948" cy="1022496"/>
        </a:xfrm>
        <a:custGeom>
          <a:avLst/>
          <a:gdLst/>
          <a:ahLst/>
          <a:cxnLst/>
          <a:rect l="0" t="0" r="0" b="0"/>
          <a:pathLst>
            <a:path>
              <a:moveTo>
                <a:pt x="0" y="0"/>
              </a:moveTo>
              <a:lnTo>
                <a:pt x="0" y="1022496"/>
              </a:lnTo>
              <a:lnTo>
                <a:pt x="463948" y="102249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239783-511B-4D4F-8676-2093B688C59C}">
      <dsp:nvSpPr>
        <dsp:cNvPr id="0" name=""/>
        <dsp:cNvSpPr/>
      </dsp:nvSpPr>
      <dsp:spPr>
        <a:xfrm>
          <a:off x="6410046" y="1194682"/>
          <a:ext cx="1527865" cy="6249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Initial space scaling: divide datapoints by max</a:t>
          </a:r>
          <a:endParaRPr lang="en-150" sz="1400" kern="1200" dirty="0"/>
        </a:p>
      </dsp:txBody>
      <dsp:txXfrm>
        <a:off x="6428349" y="1212985"/>
        <a:ext cx="1491259" cy="588305"/>
      </dsp:txXfrm>
    </dsp:sp>
    <dsp:sp modelId="{B0BEA84D-F182-46FE-B7F4-299EC2EA3A5C}">
      <dsp:nvSpPr>
        <dsp:cNvPr id="0" name=""/>
        <dsp:cNvSpPr/>
      </dsp:nvSpPr>
      <dsp:spPr>
        <a:xfrm>
          <a:off x="5946097" y="484641"/>
          <a:ext cx="404316" cy="1619253"/>
        </a:xfrm>
        <a:custGeom>
          <a:avLst/>
          <a:gdLst/>
          <a:ahLst/>
          <a:cxnLst/>
          <a:rect l="0" t="0" r="0" b="0"/>
          <a:pathLst>
            <a:path>
              <a:moveTo>
                <a:pt x="0" y="0"/>
              </a:moveTo>
              <a:lnTo>
                <a:pt x="0" y="1619253"/>
              </a:lnTo>
              <a:lnTo>
                <a:pt x="404316" y="161925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A8044FC-6B21-426E-AE7F-3F44559A30E1}">
      <dsp:nvSpPr>
        <dsp:cNvPr id="0" name=""/>
        <dsp:cNvSpPr/>
      </dsp:nvSpPr>
      <dsp:spPr>
        <a:xfrm>
          <a:off x="6350413" y="1912215"/>
          <a:ext cx="1559987" cy="38336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No latent space scaling</a:t>
          </a:r>
          <a:endParaRPr lang="en-150" sz="1400" kern="1200" dirty="0"/>
        </a:p>
      </dsp:txBody>
      <dsp:txXfrm>
        <a:off x="6361641" y="1923443"/>
        <a:ext cx="1537531" cy="360904"/>
      </dsp:txXfrm>
    </dsp:sp>
    <dsp:sp modelId="{B36350B6-8144-4BAE-B8E4-0EB63CDFAA94}">
      <dsp:nvSpPr>
        <dsp:cNvPr id="0" name=""/>
        <dsp:cNvSpPr/>
      </dsp:nvSpPr>
      <dsp:spPr>
        <a:xfrm>
          <a:off x="8253256" y="16750"/>
          <a:ext cx="2253567" cy="40323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Convolution layers parameters</a:t>
          </a:r>
          <a:endParaRPr lang="en-150" sz="1600" kern="1200" dirty="0"/>
        </a:p>
      </dsp:txBody>
      <dsp:txXfrm>
        <a:off x="8265066" y="28560"/>
        <a:ext cx="2229947" cy="379617"/>
      </dsp:txXfrm>
    </dsp:sp>
    <dsp:sp modelId="{2037E877-B48C-43FE-AFBA-927EEC12693B}">
      <dsp:nvSpPr>
        <dsp:cNvPr id="0" name=""/>
        <dsp:cNvSpPr/>
      </dsp:nvSpPr>
      <dsp:spPr>
        <a:xfrm>
          <a:off x="8478612" y="419988"/>
          <a:ext cx="940975" cy="301608"/>
        </a:xfrm>
        <a:custGeom>
          <a:avLst/>
          <a:gdLst/>
          <a:ahLst/>
          <a:cxnLst/>
          <a:rect l="0" t="0" r="0" b="0"/>
          <a:pathLst>
            <a:path>
              <a:moveTo>
                <a:pt x="0" y="0"/>
              </a:moveTo>
              <a:lnTo>
                <a:pt x="0" y="301608"/>
              </a:lnTo>
              <a:lnTo>
                <a:pt x="940975" y="30160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7F7A1D7-6CF9-427F-9568-AB1A076A4F8C}">
      <dsp:nvSpPr>
        <dsp:cNvPr id="0" name=""/>
        <dsp:cNvSpPr/>
      </dsp:nvSpPr>
      <dsp:spPr>
        <a:xfrm>
          <a:off x="9419588" y="500099"/>
          <a:ext cx="2288850" cy="4429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Layer 1: </a:t>
          </a:r>
          <a:r>
            <a:rPr lang="en-GB" sz="1400" kern="1200" dirty="0" err="1"/>
            <a:t>kernel_size</a:t>
          </a:r>
          <a:r>
            <a:rPr lang="en-GB" sz="1400" kern="1200" dirty="0"/>
            <a:t> = 5, stride = 2, padding = 2 </a:t>
          </a:r>
          <a:endParaRPr lang="en-150" sz="1400" kern="1200" dirty="0"/>
        </a:p>
      </dsp:txBody>
      <dsp:txXfrm>
        <a:off x="9432563" y="513074"/>
        <a:ext cx="2262900" cy="417045"/>
      </dsp:txXfrm>
    </dsp:sp>
    <dsp:sp modelId="{3859331B-2CD7-4E02-910A-052C3D18433C}">
      <dsp:nvSpPr>
        <dsp:cNvPr id="0" name=""/>
        <dsp:cNvSpPr/>
      </dsp:nvSpPr>
      <dsp:spPr>
        <a:xfrm>
          <a:off x="8478612" y="419988"/>
          <a:ext cx="931038" cy="819204"/>
        </a:xfrm>
        <a:custGeom>
          <a:avLst/>
          <a:gdLst/>
          <a:ahLst/>
          <a:cxnLst/>
          <a:rect l="0" t="0" r="0" b="0"/>
          <a:pathLst>
            <a:path>
              <a:moveTo>
                <a:pt x="0" y="0"/>
              </a:moveTo>
              <a:lnTo>
                <a:pt x="0" y="819204"/>
              </a:lnTo>
              <a:lnTo>
                <a:pt x="931038" y="81920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BB5E154-153D-48A2-B740-4A5F9C59F50F}">
      <dsp:nvSpPr>
        <dsp:cNvPr id="0" name=""/>
        <dsp:cNvSpPr/>
      </dsp:nvSpPr>
      <dsp:spPr>
        <a:xfrm>
          <a:off x="9409651" y="1014215"/>
          <a:ext cx="2305503" cy="44995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Layer 2: </a:t>
          </a:r>
          <a:r>
            <a:rPr lang="en-GB" sz="1300" kern="1200" dirty="0" err="1"/>
            <a:t>kernel_size</a:t>
          </a:r>
          <a:r>
            <a:rPr lang="en-GB" sz="1300" kern="1200" dirty="0"/>
            <a:t> = 5, stride = 2, padding = 2 </a:t>
          </a:r>
          <a:endParaRPr lang="en-150" sz="1300" kern="1200" dirty="0"/>
        </a:p>
      </dsp:txBody>
      <dsp:txXfrm>
        <a:off x="9422830" y="1027394"/>
        <a:ext cx="2279145" cy="423595"/>
      </dsp:txXfrm>
    </dsp:sp>
    <dsp:sp modelId="{24DAA38A-FADF-4EF1-9018-25120AB98D3D}">
      <dsp:nvSpPr>
        <dsp:cNvPr id="0" name=""/>
        <dsp:cNvSpPr/>
      </dsp:nvSpPr>
      <dsp:spPr>
        <a:xfrm>
          <a:off x="8478612" y="419988"/>
          <a:ext cx="990671" cy="1371124"/>
        </a:xfrm>
        <a:custGeom>
          <a:avLst/>
          <a:gdLst/>
          <a:ahLst/>
          <a:cxnLst/>
          <a:rect l="0" t="0" r="0" b="0"/>
          <a:pathLst>
            <a:path>
              <a:moveTo>
                <a:pt x="0" y="0"/>
              </a:moveTo>
              <a:lnTo>
                <a:pt x="0" y="1371124"/>
              </a:lnTo>
              <a:lnTo>
                <a:pt x="990671" y="137112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115F2E2-CEF3-401C-BC80-5EE850F25017}">
      <dsp:nvSpPr>
        <dsp:cNvPr id="0" name=""/>
        <dsp:cNvSpPr/>
      </dsp:nvSpPr>
      <dsp:spPr>
        <a:xfrm>
          <a:off x="9469283" y="1574788"/>
          <a:ext cx="2298517" cy="4326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Layer 3: </a:t>
          </a:r>
          <a:r>
            <a:rPr lang="en-GB" sz="1300" kern="1200" dirty="0" err="1"/>
            <a:t>kernel_size</a:t>
          </a:r>
          <a:r>
            <a:rPr lang="en-GB" sz="1300" kern="1200" dirty="0"/>
            <a:t> = 3, stride = 2, padding = 0 </a:t>
          </a:r>
          <a:endParaRPr lang="en-150" sz="1300" kern="1200" dirty="0"/>
        </a:p>
      </dsp:txBody>
      <dsp:txXfrm>
        <a:off x="9481955" y="1587460"/>
        <a:ext cx="2273173" cy="40730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0" y="173220"/>
          <a:ext cx="5471655" cy="462922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828908" y="4357512"/>
          <a:ext cx="4366327" cy="1069379"/>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10x_73k initial space</a:t>
          </a:r>
          <a:endParaRPr lang="en-150" sz="3200" kern="1200" dirty="0">
            <a:solidFill>
              <a:schemeClr val="bg1"/>
            </a:solidFill>
          </a:endParaRPr>
        </a:p>
      </dsp:txBody>
      <dsp:txXfrm>
        <a:off x="860229" y="4388833"/>
        <a:ext cx="4303685" cy="1006737"/>
      </dsp:txXfrm>
    </dsp:sp>
    <dsp:sp modelId="{86F1650D-8BA3-49B7-99E2-BD9DBEC0AA6D}">
      <dsp:nvSpPr>
        <dsp:cNvPr id="0" name=""/>
        <dsp:cNvSpPr/>
      </dsp:nvSpPr>
      <dsp:spPr>
        <a:xfrm rot="21548533">
          <a:off x="5833030" y="1972891"/>
          <a:ext cx="317134" cy="933713"/>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150" sz="2600" kern="1200"/>
        </a:p>
      </dsp:txBody>
      <dsp:txXfrm>
        <a:off x="5833035" y="2160346"/>
        <a:ext cx="221994" cy="560227"/>
      </dsp:txXfrm>
    </dsp:sp>
    <dsp:sp modelId="{4333A84F-408C-481E-B104-9EFAEAABF392}">
      <dsp:nvSpPr>
        <dsp:cNvPr id="0" name=""/>
        <dsp:cNvSpPr/>
      </dsp:nvSpPr>
      <dsp:spPr>
        <a:xfrm>
          <a:off x="6377651" y="116034"/>
          <a:ext cx="5111981" cy="4558005"/>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6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245985" y="4376682"/>
          <a:ext cx="3885842" cy="1130751"/>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bg1"/>
              </a:solidFill>
            </a:rPr>
            <a:t>10x_73k latent space</a:t>
          </a:r>
          <a:endParaRPr lang="en-150" sz="3200" kern="1200" dirty="0"/>
        </a:p>
      </dsp:txBody>
      <dsp:txXfrm>
        <a:off x="7279104" y="4409801"/>
        <a:ext cx="3819604" cy="106451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0" y="266053"/>
          <a:ext cx="5215613" cy="4689750"/>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536709" y="4616919"/>
          <a:ext cx="4446865" cy="1083361"/>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bg1"/>
              </a:solidFill>
            </a:rPr>
            <a:t>MNIST initial space</a:t>
          </a:r>
          <a:endParaRPr lang="en-150" sz="3600" kern="1200" dirty="0">
            <a:solidFill>
              <a:schemeClr val="bg1"/>
            </a:solidFill>
          </a:endParaRPr>
        </a:p>
      </dsp:txBody>
      <dsp:txXfrm>
        <a:off x="568440" y="4648650"/>
        <a:ext cx="4383403" cy="1019899"/>
      </dsp:txXfrm>
    </dsp:sp>
    <dsp:sp modelId="{86F1650D-8BA3-49B7-99E2-BD9DBEC0AA6D}">
      <dsp:nvSpPr>
        <dsp:cNvPr id="0" name=""/>
        <dsp:cNvSpPr/>
      </dsp:nvSpPr>
      <dsp:spPr>
        <a:xfrm rot="21566490">
          <a:off x="5698840" y="2102974"/>
          <a:ext cx="483261"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150" sz="2900" kern="1200"/>
        </a:p>
      </dsp:txBody>
      <dsp:txXfrm>
        <a:off x="5698843" y="2293868"/>
        <a:ext cx="338283" cy="570562"/>
      </dsp:txXfrm>
    </dsp:sp>
    <dsp:sp modelId="{4333A84F-408C-481E-B104-9EFAEAABF392}">
      <dsp:nvSpPr>
        <dsp:cNvPr id="0" name=""/>
        <dsp:cNvSpPr/>
      </dsp:nvSpPr>
      <dsp:spPr>
        <a:xfrm>
          <a:off x="6596295" y="238333"/>
          <a:ext cx="5112005" cy="4617601"/>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161748" y="4433907"/>
          <a:ext cx="3957518" cy="114553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bg1"/>
              </a:solidFill>
            </a:rPr>
            <a:t>MNIST latent space</a:t>
          </a:r>
          <a:endParaRPr lang="en-150" sz="3600" kern="1200" dirty="0"/>
        </a:p>
      </dsp:txBody>
      <dsp:txXfrm>
        <a:off x="7195300" y="4467459"/>
        <a:ext cx="3890414" cy="107843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0" y="461987"/>
          <a:ext cx="5215613" cy="4793787"/>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536709" y="4740959"/>
          <a:ext cx="4446865" cy="1083361"/>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solidFill>
                <a:schemeClr val="bg1"/>
              </a:solidFill>
            </a:rPr>
            <a:t>Pendigits</a:t>
          </a:r>
          <a:r>
            <a:rPr lang="en-GB" sz="3200" kern="1200" dirty="0">
              <a:solidFill>
                <a:schemeClr val="bg1"/>
              </a:solidFill>
            </a:rPr>
            <a:t> initial space</a:t>
          </a:r>
          <a:endParaRPr lang="en-150" sz="3200" kern="1200" dirty="0">
            <a:solidFill>
              <a:schemeClr val="bg1"/>
            </a:solidFill>
          </a:endParaRPr>
        </a:p>
      </dsp:txBody>
      <dsp:txXfrm>
        <a:off x="568440" y="4772690"/>
        <a:ext cx="4383403" cy="1019899"/>
      </dsp:txXfrm>
    </dsp:sp>
    <dsp:sp modelId="{86F1650D-8BA3-49B7-99E2-BD9DBEC0AA6D}">
      <dsp:nvSpPr>
        <dsp:cNvPr id="0" name=""/>
        <dsp:cNvSpPr/>
      </dsp:nvSpPr>
      <dsp:spPr>
        <a:xfrm rot="21549609">
          <a:off x="5698826" y="2334558"/>
          <a:ext cx="483290"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150" sz="2600" kern="1200"/>
        </a:p>
      </dsp:txBody>
      <dsp:txXfrm>
        <a:off x="5698834" y="2525808"/>
        <a:ext cx="338303" cy="570562"/>
      </dsp:txXfrm>
    </dsp:sp>
    <dsp:sp modelId="{4333A84F-408C-481E-B104-9EFAEAABF392}">
      <dsp:nvSpPr>
        <dsp:cNvPr id="0" name=""/>
        <dsp:cNvSpPr/>
      </dsp:nvSpPr>
      <dsp:spPr>
        <a:xfrm>
          <a:off x="6596295" y="402925"/>
          <a:ext cx="5112005" cy="4720037"/>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330655" y="4577240"/>
          <a:ext cx="3957518" cy="114553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solidFill>
                <a:schemeClr val="bg1"/>
              </a:solidFill>
            </a:rPr>
            <a:t>Pendigits</a:t>
          </a:r>
          <a:r>
            <a:rPr lang="en-GB" sz="3200" kern="1200" dirty="0">
              <a:solidFill>
                <a:schemeClr val="bg1"/>
              </a:solidFill>
            </a:rPr>
            <a:t> latent space</a:t>
          </a:r>
          <a:endParaRPr lang="en-150" sz="3200" kern="1200" dirty="0"/>
        </a:p>
      </dsp:txBody>
      <dsp:txXfrm>
        <a:off x="7364207" y="4610792"/>
        <a:ext cx="3890414" cy="107843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1867" y="352013"/>
          <a:ext cx="5215613" cy="4810148"/>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623022" y="4757139"/>
          <a:ext cx="4446865" cy="1087059"/>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kern="1200" dirty="0">
              <a:solidFill>
                <a:schemeClr val="bg1"/>
              </a:solidFill>
            </a:rPr>
            <a:t>Iris initial space</a:t>
          </a:r>
          <a:endParaRPr lang="en-150" sz="4300" kern="1200" dirty="0">
            <a:solidFill>
              <a:schemeClr val="bg1"/>
            </a:solidFill>
          </a:endParaRPr>
        </a:p>
      </dsp:txBody>
      <dsp:txXfrm>
        <a:off x="654861" y="4788978"/>
        <a:ext cx="4383187" cy="1023381"/>
      </dsp:txXfrm>
    </dsp:sp>
    <dsp:sp modelId="{86F1650D-8BA3-49B7-99E2-BD9DBEC0AA6D}">
      <dsp:nvSpPr>
        <dsp:cNvPr id="0" name=""/>
        <dsp:cNvSpPr/>
      </dsp:nvSpPr>
      <dsp:spPr>
        <a:xfrm rot="21586983">
          <a:off x="5643496" y="2269324"/>
          <a:ext cx="426019"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150" sz="3500" kern="1200"/>
        </a:p>
      </dsp:txBody>
      <dsp:txXfrm>
        <a:off x="5643496" y="2459753"/>
        <a:ext cx="298213" cy="570562"/>
      </dsp:txXfrm>
    </dsp:sp>
    <dsp:sp modelId="{4333A84F-408C-481E-B104-9EFAEAABF392}">
      <dsp:nvSpPr>
        <dsp:cNvPr id="0" name=""/>
        <dsp:cNvSpPr/>
      </dsp:nvSpPr>
      <dsp:spPr>
        <a:xfrm>
          <a:off x="6434671" y="364852"/>
          <a:ext cx="5112006" cy="4736146"/>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042430" y="4604660"/>
          <a:ext cx="3957518" cy="114944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kern="1200" dirty="0">
              <a:solidFill>
                <a:schemeClr val="bg1"/>
              </a:solidFill>
            </a:rPr>
            <a:t>Iris latent space</a:t>
          </a:r>
          <a:endParaRPr lang="en-150" sz="4300" kern="1200" dirty="0">
            <a:solidFill>
              <a:schemeClr val="bg1"/>
            </a:solidFill>
          </a:endParaRPr>
        </a:p>
      </dsp:txBody>
      <dsp:txXfrm>
        <a:off x="7076096" y="4638326"/>
        <a:ext cx="3890186" cy="108211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111174" y="451401"/>
          <a:ext cx="5215613" cy="4810148"/>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9000" r="-2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623022" y="4757139"/>
          <a:ext cx="4446865" cy="1087059"/>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solidFill>
                <a:schemeClr val="bg1"/>
              </a:solidFill>
            </a:rPr>
            <a:t>Gaussian rings initial space</a:t>
          </a:r>
          <a:endParaRPr lang="en-150" sz="3000" kern="1200" dirty="0">
            <a:solidFill>
              <a:schemeClr val="bg1"/>
            </a:solidFill>
          </a:endParaRPr>
        </a:p>
      </dsp:txBody>
      <dsp:txXfrm>
        <a:off x="654861" y="4788978"/>
        <a:ext cx="4383187" cy="1023381"/>
      </dsp:txXfrm>
    </dsp:sp>
    <dsp:sp modelId="{86F1650D-8BA3-49B7-99E2-BD9DBEC0AA6D}">
      <dsp:nvSpPr>
        <dsp:cNvPr id="0" name=""/>
        <dsp:cNvSpPr/>
      </dsp:nvSpPr>
      <dsp:spPr>
        <a:xfrm rot="21532286">
          <a:off x="5714509" y="2318176"/>
          <a:ext cx="387834"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150" sz="2400" kern="1200"/>
        </a:p>
      </dsp:txBody>
      <dsp:txXfrm>
        <a:off x="5714520" y="2509509"/>
        <a:ext cx="271484" cy="570562"/>
      </dsp:txXfrm>
    </dsp:sp>
    <dsp:sp modelId="{4333A84F-408C-481E-B104-9EFAEAABF392}">
      <dsp:nvSpPr>
        <dsp:cNvPr id="0" name=""/>
        <dsp:cNvSpPr/>
      </dsp:nvSpPr>
      <dsp:spPr>
        <a:xfrm>
          <a:off x="6434671" y="364852"/>
          <a:ext cx="5112006" cy="4736146"/>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042430" y="4604660"/>
          <a:ext cx="3957518" cy="114944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solidFill>
                <a:schemeClr val="bg1"/>
              </a:solidFill>
            </a:rPr>
            <a:t>Gaussian rings latent space</a:t>
          </a:r>
          <a:endParaRPr lang="en-150" sz="3000" kern="1200" dirty="0">
            <a:solidFill>
              <a:schemeClr val="bg1"/>
            </a:solidFill>
          </a:endParaRPr>
        </a:p>
      </dsp:txBody>
      <dsp:txXfrm>
        <a:off x="7076096" y="4638326"/>
        <a:ext cx="3890186" cy="108211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81374" y="451401"/>
          <a:ext cx="5215613" cy="4810148"/>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623022" y="4757139"/>
          <a:ext cx="4446865" cy="1087059"/>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solidFill>
                <a:schemeClr val="bg1"/>
              </a:solidFill>
            </a:rPr>
            <a:t>Moons initial space</a:t>
          </a:r>
          <a:endParaRPr lang="en-150" sz="3500" kern="1200" dirty="0">
            <a:solidFill>
              <a:schemeClr val="bg1"/>
            </a:solidFill>
          </a:endParaRPr>
        </a:p>
      </dsp:txBody>
      <dsp:txXfrm>
        <a:off x="654861" y="4788978"/>
        <a:ext cx="4383187" cy="1023381"/>
      </dsp:txXfrm>
    </dsp:sp>
    <dsp:sp modelId="{86F1650D-8BA3-49B7-99E2-BD9DBEC0AA6D}">
      <dsp:nvSpPr>
        <dsp:cNvPr id="0" name=""/>
        <dsp:cNvSpPr/>
      </dsp:nvSpPr>
      <dsp:spPr>
        <a:xfrm rot="21532606">
          <a:off x="5695139" y="2318166"/>
          <a:ext cx="398265"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150" sz="2800" kern="1200"/>
        </a:p>
      </dsp:txBody>
      <dsp:txXfrm>
        <a:off x="5695150" y="2509524"/>
        <a:ext cx="278786" cy="570562"/>
      </dsp:txXfrm>
    </dsp:sp>
    <dsp:sp modelId="{4333A84F-408C-481E-B104-9EFAEAABF392}">
      <dsp:nvSpPr>
        <dsp:cNvPr id="0" name=""/>
        <dsp:cNvSpPr/>
      </dsp:nvSpPr>
      <dsp:spPr>
        <a:xfrm>
          <a:off x="6434671" y="364852"/>
          <a:ext cx="5112006" cy="4736146"/>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042430" y="4604660"/>
          <a:ext cx="3957518" cy="114944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solidFill>
                <a:schemeClr val="bg1"/>
              </a:solidFill>
            </a:rPr>
            <a:t>Moons latent space</a:t>
          </a:r>
          <a:endParaRPr lang="en-150" sz="3500" kern="1200" dirty="0">
            <a:solidFill>
              <a:schemeClr val="bg1"/>
            </a:solidFill>
          </a:endParaRPr>
        </a:p>
      </dsp:txBody>
      <dsp:txXfrm>
        <a:off x="7076096" y="4638326"/>
        <a:ext cx="3890186" cy="108211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E9512-C44E-4A34-9A7F-AFCA9A0BB238}">
      <dsp:nvSpPr>
        <dsp:cNvPr id="0" name=""/>
        <dsp:cNvSpPr/>
      </dsp:nvSpPr>
      <dsp:spPr>
        <a:xfrm>
          <a:off x="111174" y="560724"/>
          <a:ext cx="5215613" cy="4810148"/>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ED3B7603-C689-469B-9881-647E50DC8549}">
      <dsp:nvSpPr>
        <dsp:cNvPr id="0" name=""/>
        <dsp:cNvSpPr/>
      </dsp:nvSpPr>
      <dsp:spPr>
        <a:xfrm>
          <a:off x="682662" y="4757139"/>
          <a:ext cx="4446865" cy="1087059"/>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schemeClr val="bg1"/>
              </a:solidFill>
            </a:rPr>
            <a:t>Fashion MNIST initial space</a:t>
          </a:r>
          <a:endParaRPr lang="en-150" sz="2900" kern="1200" dirty="0">
            <a:solidFill>
              <a:schemeClr val="bg1"/>
            </a:solidFill>
          </a:endParaRPr>
        </a:p>
      </dsp:txBody>
      <dsp:txXfrm>
        <a:off x="714501" y="4788978"/>
        <a:ext cx="4383187" cy="1023381"/>
      </dsp:txXfrm>
    </dsp:sp>
    <dsp:sp modelId="{86F1650D-8BA3-49B7-99E2-BD9DBEC0AA6D}">
      <dsp:nvSpPr>
        <dsp:cNvPr id="0" name=""/>
        <dsp:cNvSpPr/>
      </dsp:nvSpPr>
      <dsp:spPr>
        <a:xfrm rot="21472412">
          <a:off x="5714413" y="2371903"/>
          <a:ext cx="388026" cy="950936"/>
        </a:xfrm>
        <a:prstGeom prst="rightArrow">
          <a:avLst>
            <a:gd name="adj1" fmla="val 60000"/>
            <a:gd name="adj2" fmla="val 50000"/>
          </a:avLst>
        </a:prstGeom>
        <a:solidFill>
          <a:schemeClr val="accent1">
            <a:tint val="60000"/>
            <a:hueOff val="0"/>
            <a:satOff val="0"/>
            <a:lumOff val="0"/>
            <a:alphaOff val="0"/>
          </a:schemeClr>
        </a:solidFill>
        <a:ln>
          <a:noFill/>
        </a:ln>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150" sz="2300" kern="1200"/>
        </a:p>
      </dsp:txBody>
      <dsp:txXfrm>
        <a:off x="5714453" y="2564250"/>
        <a:ext cx="271618" cy="570562"/>
      </dsp:txXfrm>
    </dsp:sp>
    <dsp:sp modelId="{4333A84F-408C-481E-B104-9EFAEAABF392}">
      <dsp:nvSpPr>
        <dsp:cNvPr id="0" name=""/>
        <dsp:cNvSpPr/>
      </dsp:nvSpPr>
      <dsp:spPr>
        <a:xfrm>
          <a:off x="6434671" y="364852"/>
          <a:ext cx="5112006" cy="4736146"/>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a:sp3d z="-211800" extrusionH="10600" prstMaterial="plastic">
          <a:bevelT w="101600" h="8600" prst="relaxedInset"/>
          <a:bevelB w="8600" h="8600" prst="relaxedInset"/>
        </a:sp3d>
      </dsp:spPr>
      <dsp:style>
        <a:lnRef idx="0">
          <a:scrgbClr r="0" g="0" b="0"/>
        </a:lnRef>
        <a:fillRef idx="1">
          <a:scrgbClr r="0" g="0" b="0"/>
        </a:fillRef>
        <a:effectRef idx="1">
          <a:scrgbClr r="0" g="0" b="0"/>
        </a:effectRef>
        <a:fontRef idx="minor"/>
      </dsp:style>
    </dsp:sp>
    <dsp:sp modelId="{2508BCD3-7BCA-48B7-B0F5-0C94F8B6D306}">
      <dsp:nvSpPr>
        <dsp:cNvPr id="0" name=""/>
        <dsp:cNvSpPr/>
      </dsp:nvSpPr>
      <dsp:spPr>
        <a:xfrm>
          <a:off x="7042430" y="4604660"/>
          <a:ext cx="3957518" cy="1149446"/>
        </a:xfrm>
        <a:prstGeom prst="roundRect">
          <a:avLst>
            <a:gd name="adj" fmla="val 10000"/>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schemeClr val="bg1"/>
              </a:solidFill>
            </a:rPr>
            <a:t>Fashion MNIST latent space</a:t>
          </a:r>
          <a:endParaRPr lang="en-150" sz="2900" kern="1200" dirty="0">
            <a:solidFill>
              <a:schemeClr val="bg1"/>
            </a:solidFill>
          </a:endParaRPr>
        </a:p>
      </dsp:txBody>
      <dsp:txXfrm>
        <a:off x="7076096" y="4638326"/>
        <a:ext cx="3890186" cy="108211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29663-680D-4995-AA73-32D76B7BF611}">
      <dsp:nvSpPr>
        <dsp:cNvPr id="0" name=""/>
        <dsp:cNvSpPr/>
      </dsp:nvSpPr>
      <dsp:spPr>
        <a:xfrm>
          <a:off x="896758" y="0"/>
          <a:ext cx="10163257" cy="5679583"/>
        </a:xfrm>
        <a:prstGeom prst="rightArrow">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4C068E8-20EA-4426-A6FD-68D3AF60D597}">
      <dsp:nvSpPr>
        <dsp:cNvPr id="0" name=""/>
        <dsp:cNvSpPr/>
      </dsp:nvSpPr>
      <dsp:spPr>
        <a:xfrm>
          <a:off x="358880" y="185892"/>
          <a:ext cx="1864712" cy="365494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Extract one representation </a:t>
          </a:r>
          <a14:m xmlns:a14="http://schemas.microsoft.com/office/drawing/2010/main">
            <m:oMath xmlns:m="http://schemas.openxmlformats.org/officeDocument/2006/math">
              <m:sSub>
                <m:sSubPr>
                  <m:ctrlPr>
                    <a:rPr lang="en-GB" sz="1800" b="0" i="1" kern="1200" smtClean="0">
                      <a:latin typeface="Cambria Math" panose="02040503050406030204" pitchFamily="18" charset="0"/>
                      <a:ea typeface="Cambria Math" panose="02040503050406030204" pitchFamily="18" charset="0"/>
                    </a:rPr>
                  </m:ctrlPr>
                </m:sSubPr>
                <m:e>
                  <m:r>
                    <a:rPr lang="en-GB" sz="1800" b="0" i="1" kern="1200" smtClean="0">
                      <a:latin typeface="Cambria Math" panose="02040503050406030204" pitchFamily="18" charset="0"/>
                      <a:ea typeface="Cambria Math" panose="02040503050406030204" pitchFamily="18" charset="0"/>
                    </a:rPr>
                    <m:t>𝑟</m:t>
                  </m:r>
                </m:e>
                <m:sub>
                  <m:r>
                    <a:rPr lang="en-GB" sz="1800" b="0" i="1" kern="1200" smtClean="0">
                      <a:latin typeface="Cambria Math" panose="02040503050406030204" pitchFamily="18" charset="0"/>
                      <a:ea typeface="Cambria Math" panose="02040503050406030204" pitchFamily="18" charset="0"/>
                    </a:rPr>
                    <m:t>𝑖</m:t>
                  </m:r>
                </m:sub>
              </m:sSub>
            </m:oMath>
          </a14:m>
          <a:r>
            <a:rPr lang="en-GB" sz="1800" kern="1200" dirty="0"/>
            <a:t>, </a:t>
          </a:r>
          <a:r>
            <a:rPr lang="en-GB" sz="1800" kern="1200" dirty="0" err="1"/>
            <a:t>i</a:t>
          </a:r>
          <a:r>
            <a:rPr lang="en-GB" sz="1800" kern="1200" dirty="0"/>
            <a:t> = 1, …, n, from each choice of number of clusters  we want to try, </a:t>
          </a:r>
          <a14:m xmlns:a14="http://schemas.microsoft.com/office/drawing/2010/main">
            <m:oMath xmlns:m="http://schemas.openxmlformats.org/officeDocument/2006/math">
              <m:r>
                <a:rPr lang="en-GB" sz="1800" b="0" i="1" kern="1200" smtClean="0">
                  <a:latin typeface="Cambria Math" panose="02040503050406030204" pitchFamily="18" charset="0"/>
                </a:rPr>
                <m:t>𝑘</m:t>
              </m:r>
              <m:r>
                <a:rPr lang="en-GB" sz="1800" b="0" i="1" kern="1200" smtClean="0">
                  <a:latin typeface="Cambria Math" panose="02040503050406030204" pitchFamily="18" charset="0"/>
                  <a:ea typeface="Cambria Math" panose="02040503050406030204" pitchFamily="18" charset="0"/>
                </a:rPr>
                <m:t>𝜖</m:t>
              </m:r>
              <m:d>
                <m:dPr>
                  <m:begChr m:val="{"/>
                  <m:endChr m:val="}"/>
                  <m:ctrlPr>
                    <a:rPr lang="en-GB" sz="1800" b="0" i="1" kern="1200" smtClean="0">
                      <a:latin typeface="Cambria Math" panose="02040503050406030204" pitchFamily="18" charset="0"/>
                      <a:ea typeface="Cambria Math" panose="02040503050406030204" pitchFamily="18" charset="0"/>
                    </a:rPr>
                  </m:ctrlPr>
                </m:dPr>
                <m:e>
                  <m:sSub>
                    <m:sSubPr>
                      <m:ctrlPr>
                        <a:rPr lang="en-GB" sz="1800" b="0" i="1" kern="1200" smtClean="0">
                          <a:latin typeface="Cambria Math" panose="02040503050406030204" pitchFamily="18" charset="0"/>
                          <a:ea typeface="Cambria Math" panose="02040503050406030204" pitchFamily="18" charset="0"/>
                        </a:rPr>
                      </m:ctrlPr>
                    </m:sSubPr>
                    <m:e>
                      <m:r>
                        <a:rPr lang="en-GB" sz="1800" b="0" i="1" kern="1200" smtClean="0">
                          <a:latin typeface="Cambria Math" panose="02040503050406030204" pitchFamily="18" charset="0"/>
                          <a:ea typeface="Cambria Math" panose="02040503050406030204" pitchFamily="18" charset="0"/>
                        </a:rPr>
                        <m:t>𝑘</m:t>
                      </m:r>
                    </m:e>
                    <m:sub>
                      <m:r>
                        <a:rPr lang="en-GB" sz="1800" b="0" i="1" kern="1200" smtClean="0">
                          <a:latin typeface="Cambria Math" panose="02040503050406030204" pitchFamily="18" charset="0"/>
                          <a:ea typeface="Cambria Math" panose="02040503050406030204" pitchFamily="18" charset="0"/>
                        </a:rPr>
                        <m:t>1</m:t>
                      </m:r>
                    </m:sub>
                  </m:sSub>
                  <m:r>
                    <a:rPr lang="en-GB" sz="1800" b="0" i="1" kern="1200" smtClean="0">
                      <a:latin typeface="Cambria Math" panose="02040503050406030204" pitchFamily="18" charset="0"/>
                      <a:ea typeface="Cambria Math" panose="02040503050406030204" pitchFamily="18" charset="0"/>
                    </a:rPr>
                    <m:t>, …,</m:t>
                  </m:r>
                  <m:sSub>
                    <m:sSubPr>
                      <m:ctrlPr>
                        <a:rPr lang="en-GB" sz="1800" b="0" i="1" kern="1200" smtClean="0">
                          <a:latin typeface="Cambria Math" panose="02040503050406030204" pitchFamily="18" charset="0"/>
                          <a:ea typeface="Cambria Math" panose="02040503050406030204" pitchFamily="18" charset="0"/>
                        </a:rPr>
                      </m:ctrlPr>
                    </m:sSubPr>
                    <m:e>
                      <m:r>
                        <a:rPr lang="en-GB" sz="1800" b="0" i="1" kern="1200" smtClean="0">
                          <a:latin typeface="Cambria Math" panose="02040503050406030204" pitchFamily="18" charset="0"/>
                          <a:ea typeface="Cambria Math" panose="02040503050406030204" pitchFamily="18" charset="0"/>
                        </a:rPr>
                        <m:t>𝑘</m:t>
                      </m:r>
                    </m:e>
                    <m:sub>
                      <m:r>
                        <a:rPr lang="en-GB" sz="1800" b="0" i="1" kern="1200" smtClean="0">
                          <a:latin typeface="Cambria Math" panose="02040503050406030204" pitchFamily="18" charset="0"/>
                          <a:ea typeface="Cambria Math" panose="02040503050406030204" pitchFamily="18" charset="0"/>
                        </a:rPr>
                        <m:t>𝑛</m:t>
                      </m:r>
                    </m:sub>
                  </m:sSub>
                </m:e>
              </m:d>
              <m:r>
                <a:rPr lang="en-GB" sz="1800" b="0" i="1" kern="1200" smtClean="0">
                  <a:latin typeface="Cambria Math" panose="02040503050406030204" pitchFamily="18" charset="0"/>
                  <a:ea typeface="Cambria Math" panose="02040503050406030204" pitchFamily="18" charset="0"/>
                </a:rPr>
                <m:t>.</m:t>
              </m:r>
            </m:oMath>
          </a14:m>
          <a:endParaRPr lang="en-150" sz="1800" kern="1200" dirty="0"/>
        </a:p>
      </dsp:txBody>
      <dsp:txXfrm>
        <a:off x="449908" y="276920"/>
        <a:ext cx="1682656" cy="3472892"/>
      </dsp:txXfrm>
    </dsp:sp>
    <dsp:sp modelId="{253AEB98-65A8-4112-AAD7-1A8475D88605}">
      <dsp:nvSpPr>
        <dsp:cNvPr id="0" name=""/>
        <dsp:cNvSpPr/>
      </dsp:nvSpPr>
      <dsp:spPr>
        <a:xfrm>
          <a:off x="2507879" y="166922"/>
          <a:ext cx="2881391" cy="366103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Execute k-means one time on every representation for each of the choices of number of clusters, calculate the silhouette coefficient for every partition and then store the maximum silhouette score of the representation: </a:t>
          </a:r>
        </a:p>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150" sz="1800" i="1" kern="1200" smtClean="0">
                        <a:latin typeface="Cambria Math" panose="02040503050406030204" pitchFamily="18" charset="0"/>
                      </a:rPr>
                    </m:ctrlPr>
                  </m:accPr>
                  <m:e>
                    <m:r>
                      <a:rPr lang="en-GB" sz="1800" b="0" i="1" kern="1200" smtClean="0">
                        <a:latin typeface="Cambria Math" panose="02040503050406030204" pitchFamily="18" charset="0"/>
                      </a:rPr>
                      <m:t>𝑆</m:t>
                    </m:r>
                  </m:e>
                </m:acc>
                <m:d>
                  <m:dPr>
                    <m:ctrlPr>
                      <a:rPr lang="en-GB" sz="1800" b="0" i="1" kern="1200" smtClean="0">
                        <a:latin typeface="Cambria Math" panose="02040503050406030204" pitchFamily="18" charset="0"/>
                      </a:rPr>
                    </m:ctrlPr>
                  </m:dPr>
                  <m:e>
                    <m:r>
                      <a:rPr lang="en-GB" sz="1800" b="0" i="1" kern="1200" smtClean="0">
                        <a:latin typeface="Cambria Math" panose="02040503050406030204" pitchFamily="18" charset="0"/>
                      </a:rPr>
                      <m:t>𝑟</m:t>
                    </m:r>
                  </m:e>
                </m:d>
                <m:r>
                  <a:rPr lang="en-GB" sz="1800" b="0" i="1" kern="1200" smtClean="0">
                    <a:latin typeface="Cambria Math" panose="02040503050406030204" pitchFamily="18" charset="0"/>
                  </a:rPr>
                  <m:t>=</m:t>
                </m:r>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𝑎𝑟𝑔𝑚𝑎𝑥</m:t>
                    </m:r>
                  </m:e>
                  <m:sub>
                    <m:r>
                      <a:rPr lang="en-GB" sz="1800" b="0" i="1" kern="1200" smtClean="0">
                        <a:latin typeface="Cambria Math" panose="02040503050406030204" pitchFamily="18" charset="0"/>
                      </a:rPr>
                      <m:t>𝑘</m:t>
                    </m:r>
                  </m:sub>
                </m:sSub>
                <m:r>
                  <a:rPr lang="en-GB" sz="1800" b="0" i="1" kern="1200" smtClean="0">
                    <a:latin typeface="Cambria Math" panose="02040503050406030204" pitchFamily="18" charset="0"/>
                  </a:rPr>
                  <m:t>𝑠𝑖𝑙</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𝑟</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𝑘</m:t>
                </m:r>
                <m:r>
                  <a:rPr lang="en-GB" sz="1800" b="0" i="1" kern="1200" smtClean="0">
                    <a:latin typeface="Cambria Math" panose="02040503050406030204" pitchFamily="18" charset="0"/>
                  </a:rPr>
                  <m:t>)</m:t>
                </m:r>
              </m:oMath>
            </m:oMathPara>
          </a14:m>
          <a:endParaRPr lang="en-150" sz="1800" kern="1200" dirty="0"/>
        </a:p>
      </dsp:txBody>
      <dsp:txXfrm>
        <a:off x="2648537" y="307580"/>
        <a:ext cx="2600075" cy="3379721"/>
      </dsp:txXfrm>
    </dsp:sp>
    <dsp:sp modelId="{0854DB9B-E603-4A38-AC64-79729E08CC73}">
      <dsp:nvSpPr>
        <dsp:cNvPr id="0" name=""/>
        <dsp:cNvSpPr/>
      </dsp:nvSpPr>
      <dsp:spPr>
        <a:xfrm>
          <a:off x="5676003" y="206384"/>
          <a:ext cx="2823231" cy="361782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Calculate the silhouette score of the clustering partition that a k-means run for each representation provides with the real number of clusters M. Normalise this result by dividing it with the value </a:t>
          </a:r>
          <a14:m xmlns:a14="http://schemas.microsoft.com/office/drawing/2010/main">
            <m:oMath xmlns:m="http://schemas.openxmlformats.org/officeDocument/2006/math">
              <m:acc>
                <m:accPr>
                  <m:chr m:val="̂"/>
                  <m:ctrlPr>
                    <a:rPr lang="en-150" sz="1800" i="1" kern="1200" smtClean="0">
                      <a:latin typeface="Cambria Math" panose="02040503050406030204" pitchFamily="18" charset="0"/>
                    </a:rPr>
                  </m:ctrlPr>
                </m:accPr>
                <m:e>
                  <m:r>
                    <a:rPr lang="en-GB" sz="1800" b="0" i="1" kern="1200" smtClean="0">
                      <a:latin typeface="Cambria Math" panose="02040503050406030204" pitchFamily="18" charset="0"/>
                    </a:rPr>
                    <m:t>𝑆</m:t>
                  </m:r>
                </m:e>
              </m:acc>
              <m:d>
                <m:dPr>
                  <m:ctrlPr>
                    <a:rPr lang="en-GB" sz="1800" b="0" i="1" kern="1200" smtClean="0">
                      <a:latin typeface="Cambria Math" panose="02040503050406030204" pitchFamily="18" charset="0"/>
                    </a:rPr>
                  </m:ctrlPr>
                </m:dPr>
                <m:e>
                  <m:r>
                    <m:rPr>
                      <m:sty m:val="p"/>
                    </m:rPr>
                    <a:rPr lang="en-GB" sz="1800" kern="1200" smtClean="0">
                      <a:latin typeface="Cambria Math" panose="02040503050406030204" pitchFamily="18" charset="0"/>
                    </a:rPr>
                    <m:t>r</m:t>
                  </m:r>
                  <m:r>
                    <m:rPr>
                      <m:sty m:val="p"/>
                    </m:rPr>
                    <a:rPr lang="en-GB" sz="1800" kern="1200" baseline="-25000" smtClean="0">
                      <a:latin typeface="Cambria Math" panose="02040503050406030204" pitchFamily="18" charset="0"/>
                    </a:rPr>
                    <m:t>i</m:t>
                  </m:r>
                </m:e>
              </m:d>
            </m:oMath>
          </a14:m>
          <a:r>
            <a:rPr lang="en-GB" sz="1800" kern="1200" dirty="0"/>
            <a:t>  that corresponds to representation </a:t>
          </a:r>
          <a14:m xmlns:a14="http://schemas.microsoft.com/office/drawing/2010/main">
            <m:oMath xmlns:m="http://schemas.openxmlformats.org/officeDocument/2006/math">
              <m:r>
                <m:rPr>
                  <m:sty m:val="p"/>
                </m:rPr>
                <a:rPr lang="en-GB" sz="1800" kern="1200" smtClean="0">
                  <a:latin typeface="Cambria Math" panose="02040503050406030204" pitchFamily="18" charset="0"/>
                </a:rPr>
                <m:t>r</m:t>
              </m:r>
              <m:r>
                <m:rPr>
                  <m:sty m:val="p"/>
                </m:rPr>
                <a:rPr lang="en-GB" sz="1800" kern="1200" baseline="-25000" smtClean="0">
                  <a:latin typeface="Cambria Math" panose="02040503050406030204" pitchFamily="18" charset="0"/>
                </a:rPr>
                <m:t>i</m:t>
              </m:r>
            </m:oMath>
          </a14:m>
          <a:r>
            <a:rPr lang="en-GB" sz="1800" kern="1200" dirty="0"/>
            <a:t>:</a:t>
          </a:r>
        </a:p>
        <a:p>
          <a:pPr marL="0" lvl="0" indent="0" algn="ctr" defTabSz="800100">
            <a:lnSpc>
              <a:spcPct val="90000"/>
            </a:lnSpc>
            <a:spcBef>
              <a:spcPct val="0"/>
            </a:spcBef>
            <a:spcAft>
              <a:spcPct val="35000"/>
            </a:spcAft>
            <a:buNone/>
          </a:pPr>
          <a:r>
            <a:rPr lang="en-GB" sz="1800" kern="1200" dirty="0"/>
            <a:t> </a:t>
          </a:r>
          <a14:m xmlns:a14="http://schemas.microsoft.com/office/drawing/2010/main">
            <m:oMath xmlns:m="http://schemas.openxmlformats.org/officeDocument/2006/math">
              <m:acc>
                <m:accPr>
                  <m:chr m:val="̂"/>
                  <m:ctrlPr>
                    <a:rPr lang="en-150" sz="1800" i="1" kern="1200" smtClean="0">
                      <a:latin typeface="Cambria Math" panose="02040503050406030204" pitchFamily="18" charset="0"/>
                    </a:rPr>
                  </m:ctrlPr>
                </m:accPr>
                <m:e>
                  <m:r>
                    <a:rPr lang="en-GB" sz="1800" b="0" i="1" kern="1200" smtClean="0">
                      <a:latin typeface="Cambria Math" panose="02040503050406030204" pitchFamily="18" charset="0"/>
                    </a:rPr>
                    <m:t>𝑆</m:t>
                  </m:r>
                </m:e>
              </m:acc>
              <m:d>
                <m:dPr>
                  <m:ctrlPr>
                    <a:rPr lang="en-GB" sz="1800" b="0" i="1" kern="1200" smtClean="0">
                      <a:latin typeface="Cambria Math" panose="02040503050406030204" pitchFamily="18" charset="0"/>
                    </a:rPr>
                  </m:ctrlPr>
                </m:dPr>
                <m:e>
                  <m:r>
                    <a:rPr lang="en-GB" sz="1800" b="0" i="1" kern="1200" smtClean="0">
                      <a:latin typeface="Cambria Math" panose="02040503050406030204" pitchFamily="18" charset="0"/>
                    </a:rPr>
                    <m:t>𝑟</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𝑀</m:t>
                  </m:r>
                </m:e>
              </m:d>
              <m:r>
                <a:rPr lang="en-GB" sz="1800" b="0" i="1" kern="1200" smtClean="0">
                  <a:latin typeface="Cambria Math" panose="02040503050406030204" pitchFamily="18" charset="0"/>
                </a:rPr>
                <m:t>=</m:t>
              </m:r>
              <m:f>
                <m:fPr>
                  <m:ctrlPr>
                    <a:rPr lang="en-GB" sz="1800" b="0" i="1" kern="1200" smtClean="0">
                      <a:latin typeface="Cambria Math" panose="02040503050406030204" pitchFamily="18" charset="0"/>
                    </a:rPr>
                  </m:ctrlPr>
                </m:fPr>
                <m:num>
                  <m:r>
                    <a:rPr lang="en-GB" sz="1800" b="0" i="1" kern="1200" smtClean="0">
                      <a:latin typeface="Cambria Math" panose="02040503050406030204" pitchFamily="18" charset="0"/>
                    </a:rPr>
                    <m:t>𝑠𝑖𝑙</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𝑟</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𝑀</m:t>
                  </m:r>
                  <m:r>
                    <a:rPr lang="en-GB" sz="1800" b="0" i="1" kern="1200" smtClean="0">
                      <a:latin typeface="Cambria Math" panose="02040503050406030204" pitchFamily="18" charset="0"/>
                    </a:rPr>
                    <m:t>)</m:t>
                  </m:r>
                </m:num>
                <m:den>
                  <m:acc>
                    <m:accPr>
                      <m:chr m:val="̂"/>
                      <m:ctrlPr>
                        <a:rPr lang="en-GB" sz="1800" b="0" i="1" kern="1200" smtClean="0">
                          <a:latin typeface="Cambria Math" panose="02040503050406030204" pitchFamily="18" charset="0"/>
                        </a:rPr>
                      </m:ctrlPr>
                    </m:accPr>
                    <m:e>
                      <m:r>
                        <a:rPr lang="en-GB" sz="1800" b="0" i="1" kern="1200" smtClean="0">
                          <a:latin typeface="Cambria Math" panose="02040503050406030204" pitchFamily="18" charset="0"/>
                        </a:rPr>
                        <m:t>𝑆</m:t>
                      </m:r>
                    </m:e>
                  </m:acc>
                  <m:r>
                    <a:rPr lang="en-GB" sz="1800" b="0" i="1" kern="1200" smtClean="0">
                      <a:latin typeface="Cambria Math" panose="02040503050406030204" pitchFamily="18" charset="0"/>
                    </a:rPr>
                    <m:t>(</m:t>
                  </m:r>
                  <m:r>
                    <a:rPr lang="en-GB" sz="1800" b="0" i="1" kern="1200" smtClean="0">
                      <a:latin typeface="Cambria Math" panose="02040503050406030204" pitchFamily="18" charset="0"/>
                    </a:rPr>
                    <m:t>𝑟</m:t>
                  </m:r>
                  <m:r>
                    <a:rPr lang="en-GB" sz="1800" b="0" i="1" kern="1200" smtClean="0">
                      <a:latin typeface="Cambria Math" panose="02040503050406030204" pitchFamily="18" charset="0"/>
                    </a:rPr>
                    <m:t>)</m:t>
                  </m:r>
                </m:den>
              </m:f>
            </m:oMath>
          </a14:m>
          <a:endParaRPr lang="en-150" sz="1800" kern="1200" dirty="0"/>
        </a:p>
      </dsp:txBody>
      <dsp:txXfrm>
        <a:off x="5813822" y="344203"/>
        <a:ext cx="2547593" cy="3342188"/>
      </dsp:txXfrm>
    </dsp:sp>
    <dsp:sp modelId="{D2B5287E-4091-4412-85E2-792A78E08D19}">
      <dsp:nvSpPr>
        <dsp:cNvPr id="0" name=""/>
        <dsp:cNvSpPr/>
      </dsp:nvSpPr>
      <dsp:spPr>
        <a:xfrm>
          <a:off x="8856043" y="163378"/>
          <a:ext cx="2743160" cy="365758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Choose the representation r* that has the highest normalised value as the best representation</a:t>
          </a:r>
        </a:p>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GB" sz="1800" b="0" i="1" kern="1200" smtClean="0">
                        <a:latin typeface="Cambria Math" panose="02040503050406030204" pitchFamily="18" charset="0"/>
                      </a:rPr>
                    </m:ctrlPr>
                  </m:sSupPr>
                  <m:e>
                    <m:r>
                      <a:rPr lang="en-GB" sz="1800" b="0" i="1" kern="1200" smtClean="0">
                        <a:latin typeface="Cambria Math" panose="02040503050406030204" pitchFamily="18" charset="0"/>
                      </a:rPr>
                      <m:t>𝑟</m:t>
                    </m:r>
                  </m:e>
                  <m:sup>
                    <m:r>
                      <a:rPr lang="en-GB" sz="1800" b="0" i="1" kern="1200" smtClean="0">
                        <a:latin typeface="Cambria Math" panose="02040503050406030204" pitchFamily="18" charset="0"/>
                      </a:rPr>
                      <m:t>∗</m:t>
                    </m:r>
                  </m:sup>
                </m:sSup>
                <m:r>
                  <a:rPr lang="en-GB" sz="1800" b="0" i="1" kern="1200" smtClean="0">
                    <a:latin typeface="Cambria Math" panose="02040503050406030204" pitchFamily="18" charset="0"/>
                  </a:rPr>
                  <m:t>=</m:t>
                </m:r>
                <m:sSub>
                  <m:sSubPr>
                    <m:ctrlPr>
                      <a:rPr lang="en-GB" sz="1800" b="0" i="1" kern="1200" smtClean="0">
                        <a:latin typeface="Cambria Math" panose="02040503050406030204" pitchFamily="18" charset="0"/>
                      </a:rPr>
                    </m:ctrlPr>
                  </m:sSubPr>
                  <m:e>
                    <m:r>
                      <a:rPr lang="en-GB" sz="1800" b="0" i="1" kern="1200" smtClean="0">
                        <a:latin typeface="Cambria Math" panose="02040503050406030204" pitchFamily="18" charset="0"/>
                      </a:rPr>
                      <m:t>𝑎𝑟𝑔𝑚𝑎𝑥</m:t>
                    </m:r>
                  </m:e>
                  <m:sub>
                    <m:r>
                      <a:rPr lang="en-GB" sz="1800" b="0" i="1" kern="1200" smtClean="0">
                        <a:latin typeface="Cambria Math" panose="02040503050406030204" pitchFamily="18" charset="0"/>
                      </a:rPr>
                      <m:t>𝑘</m:t>
                    </m:r>
                  </m:sub>
                </m:sSub>
                <m:acc>
                  <m:accPr>
                    <m:chr m:val="̂"/>
                    <m:ctrlPr>
                      <a:rPr lang="en-150" sz="1800" i="1" kern="1200" smtClean="0">
                        <a:latin typeface="Cambria Math" panose="02040503050406030204" pitchFamily="18" charset="0"/>
                      </a:rPr>
                    </m:ctrlPr>
                  </m:accPr>
                  <m:e>
                    <m:r>
                      <a:rPr lang="en-GB" sz="1800" b="0" i="1" kern="1200" smtClean="0">
                        <a:latin typeface="Cambria Math" panose="02040503050406030204" pitchFamily="18" charset="0"/>
                      </a:rPr>
                      <m:t>𝑆</m:t>
                    </m:r>
                  </m:e>
                </m:acc>
                <m:d>
                  <m:dPr>
                    <m:ctrlPr>
                      <a:rPr lang="en-GB" sz="1800" b="0" i="1" kern="1200" smtClean="0">
                        <a:latin typeface="Cambria Math" panose="02040503050406030204" pitchFamily="18" charset="0"/>
                      </a:rPr>
                    </m:ctrlPr>
                  </m:dPr>
                  <m:e>
                    <m:r>
                      <a:rPr lang="en-GB" sz="1800" b="0" i="1" kern="1200" smtClean="0">
                        <a:latin typeface="Cambria Math" panose="02040503050406030204" pitchFamily="18" charset="0"/>
                      </a:rPr>
                      <m:t>𝑟</m:t>
                    </m:r>
                    <m:r>
                      <a:rPr lang="en-GB" sz="1800" b="0" i="1" kern="1200" smtClean="0">
                        <a:latin typeface="Cambria Math" panose="02040503050406030204" pitchFamily="18" charset="0"/>
                      </a:rPr>
                      <m:t>,</m:t>
                    </m:r>
                    <m:r>
                      <a:rPr lang="en-GB" sz="1800" b="0" i="1" kern="1200" smtClean="0">
                        <a:latin typeface="Cambria Math" panose="02040503050406030204" pitchFamily="18" charset="0"/>
                      </a:rPr>
                      <m:t>𝑀</m:t>
                    </m:r>
                  </m:e>
                </m:d>
              </m:oMath>
            </m:oMathPara>
          </a14:m>
          <a:endParaRPr lang="en-150" sz="1800" kern="1200" dirty="0"/>
        </a:p>
      </dsp:txBody>
      <dsp:txXfrm>
        <a:off x="8989953" y="297288"/>
        <a:ext cx="2475340" cy="3389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AA5F7-B83B-46AA-B3FF-8FEB71161921}">
      <dsp:nvSpPr>
        <dsp:cNvPr id="0" name=""/>
        <dsp:cNvSpPr/>
      </dsp:nvSpPr>
      <dsp:spPr>
        <a:xfrm>
          <a:off x="0" y="0"/>
          <a:ext cx="12192000" cy="2587121"/>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7B1AB8E3-E3D4-410E-AB06-E756D3EDD44C}">
      <dsp:nvSpPr>
        <dsp:cNvPr id="0" name=""/>
        <dsp:cNvSpPr/>
      </dsp:nvSpPr>
      <dsp:spPr>
        <a:xfrm>
          <a:off x="385079" y="117870"/>
          <a:ext cx="3751266" cy="2351379"/>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00" r="-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883381B8-A2C6-48AB-BA98-F981AC7F1180}">
      <dsp:nvSpPr>
        <dsp:cNvPr id="0" name=""/>
        <dsp:cNvSpPr/>
      </dsp:nvSpPr>
      <dsp:spPr>
        <a:xfrm rot="10800000">
          <a:off x="599351" y="2587121"/>
          <a:ext cx="3290411" cy="3162036"/>
        </a:xfrm>
        <a:prstGeom prst="round2SameRect">
          <a:avLst>
            <a:gd name="adj1" fmla="val 1050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Font typeface="Symbol" panose="05050102010706020507" pitchFamily="18" charset="2"/>
            <a:buNone/>
          </a:pPr>
          <a:r>
            <a:rPr lang="en-GB" sz="2400" b="1" kern="1200" dirty="0"/>
            <a:t>Multilayer Perceptron</a:t>
          </a:r>
          <a:r>
            <a:rPr lang="en-GB" sz="2400" kern="1200" dirty="0"/>
            <a:t>: </a:t>
          </a:r>
        </a:p>
        <a:p>
          <a:pPr marL="0" lvl="0" indent="0" algn="ctr" defTabSz="1066800">
            <a:lnSpc>
              <a:spcPct val="90000"/>
            </a:lnSpc>
            <a:spcBef>
              <a:spcPct val="0"/>
            </a:spcBef>
            <a:spcAft>
              <a:spcPct val="35000"/>
            </a:spcAft>
            <a:buFont typeface="Symbol" panose="05050102010706020507" pitchFamily="18" charset="2"/>
            <a:buNone/>
          </a:pPr>
          <a:r>
            <a:rPr lang="en-GB" sz="2000" kern="1200" dirty="0"/>
            <a:t>A Multilayer Perceptron is a feedforward artificial neural network, that consists of at least one hidden layer of neurons with no linear activation function. </a:t>
          </a:r>
          <a:endParaRPr lang="en-150" sz="2000" kern="1200" dirty="0"/>
        </a:p>
      </dsp:txBody>
      <dsp:txXfrm rot="10800000">
        <a:off x="696595" y="2587121"/>
        <a:ext cx="3095923" cy="3064792"/>
      </dsp:txXfrm>
    </dsp:sp>
    <dsp:sp modelId="{1483B19B-3B56-42C0-8EDE-97B6869DD8A7}">
      <dsp:nvSpPr>
        <dsp:cNvPr id="0" name=""/>
        <dsp:cNvSpPr/>
      </dsp:nvSpPr>
      <dsp:spPr>
        <a:xfrm>
          <a:off x="4449231" y="107939"/>
          <a:ext cx="3577960" cy="237124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EB00CEA-136F-476B-A782-D61A6EACB8A3}">
      <dsp:nvSpPr>
        <dsp:cNvPr id="0" name=""/>
        <dsp:cNvSpPr/>
      </dsp:nvSpPr>
      <dsp:spPr>
        <a:xfrm rot="10800000">
          <a:off x="4593005" y="2587121"/>
          <a:ext cx="3290411" cy="3162036"/>
        </a:xfrm>
        <a:prstGeom prst="round2SameRect">
          <a:avLst>
            <a:gd name="adj1" fmla="val 1050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Font typeface="Symbol" panose="05050102010706020507" pitchFamily="18" charset="2"/>
            <a:buNone/>
          </a:pPr>
          <a:r>
            <a:rPr lang="en-GB" sz="2400" b="1" kern="1200" dirty="0"/>
            <a:t>Autoencoder</a:t>
          </a:r>
          <a:r>
            <a:rPr lang="en-GB" sz="2400" kern="1200" dirty="0"/>
            <a:t>: </a:t>
          </a:r>
        </a:p>
        <a:p>
          <a:pPr marL="0" lvl="0" indent="0" algn="ctr" defTabSz="1066800">
            <a:lnSpc>
              <a:spcPct val="90000"/>
            </a:lnSpc>
            <a:spcBef>
              <a:spcPct val="0"/>
            </a:spcBef>
            <a:spcAft>
              <a:spcPct val="35000"/>
            </a:spcAft>
            <a:buFont typeface="Symbol" panose="05050102010706020507" pitchFamily="18" charset="2"/>
            <a:buNone/>
          </a:pPr>
          <a:r>
            <a:rPr lang="en-GB" sz="2000" kern="1200" dirty="0"/>
            <a:t>A networks that reconstructs its input in a layer called latent layer or bottleneck. It consists of an encoder network, a decoder network and the latent space.</a:t>
          </a:r>
          <a:endParaRPr lang="en-150" sz="2000" kern="1200" dirty="0"/>
        </a:p>
      </dsp:txBody>
      <dsp:txXfrm rot="10800000">
        <a:off x="4690249" y="2587121"/>
        <a:ext cx="3095923" cy="3064792"/>
      </dsp:txXfrm>
    </dsp:sp>
    <dsp:sp modelId="{E800F209-DC38-4765-97A4-8A713B2826E1}">
      <dsp:nvSpPr>
        <dsp:cNvPr id="0" name=""/>
        <dsp:cNvSpPr/>
      </dsp:nvSpPr>
      <dsp:spPr>
        <a:xfrm>
          <a:off x="8356232" y="177519"/>
          <a:ext cx="3466843" cy="2291730"/>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000" r="-1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17E3478-C1A2-46AC-8CFE-3A36CDE2AD51}">
      <dsp:nvSpPr>
        <dsp:cNvPr id="0" name=""/>
        <dsp:cNvSpPr/>
      </dsp:nvSpPr>
      <dsp:spPr>
        <a:xfrm rot="10800000">
          <a:off x="8444448" y="2587121"/>
          <a:ext cx="3290411" cy="3162036"/>
        </a:xfrm>
        <a:prstGeom prst="round2SameRect">
          <a:avLst>
            <a:gd name="adj1" fmla="val 1050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GB" sz="2400" b="1" kern="1200" dirty="0"/>
            <a:t>Convolutional Neural Network</a:t>
          </a:r>
          <a:r>
            <a:rPr lang="en-GB" sz="1800" b="1" kern="1200" dirty="0"/>
            <a:t>:</a:t>
          </a:r>
        </a:p>
        <a:p>
          <a:pPr marL="0" lvl="0" indent="0" algn="ctr" defTabSz="1066800">
            <a:lnSpc>
              <a:spcPct val="90000"/>
            </a:lnSpc>
            <a:spcBef>
              <a:spcPct val="0"/>
            </a:spcBef>
            <a:spcAft>
              <a:spcPct val="35000"/>
            </a:spcAft>
            <a:buNone/>
          </a:pPr>
          <a:r>
            <a:rPr lang="en-GB" sz="1800" b="1" kern="1200" dirty="0"/>
            <a:t> </a:t>
          </a:r>
          <a:r>
            <a:rPr lang="en-GB" sz="2000" kern="1200" dirty="0"/>
            <a:t>A class of artificial neural network, most commonly used to analyse images. These networks mainly consist of convolution layers, pooling layers, normalization layers and fully connected layers.</a:t>
          </a:r>
          <a:endParaRPr lang="en-150" sz="2000" kern="1200" dirty="0"/>
        </a:p>
      </dsp:txBody>
      <dsp:txXfrm rot="10800000">
        <a:off x="8541692" y="2587121"/>
        <a:ext cx="3095923" cy="30647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7F2FC-97F3-418B-AF3E-A2930C3E888A}">
      <dsp:nvSpPr>
        <dsp:cNvPr id="0" name=""/>
        <dsp:cNvSpPr/>
      </dsp:nvSpPr>
      <dsp:spPr>
        <a:xfrm rot="16200000">
          <a:off x="-1002560" y="1002560"/>
          <a:ext cx="5486400" cy="3481279"/>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b="1" kern="1200" dirty="0"/>
            <a:t>Silhouette score/coefficient</a:t>
          </a:r>
          <a:endParaRPr lang="en-150" sz="2400" b="1" kern="1200" dirty="0"/>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GB" sz="2400" b="0" i="1" kern="1200" smtClean="0">
                  <a:latin typeface="Cambria Math" panose="02040503050406030204" pitchFamily="18" charset="0"/>
                </a:rPr>
                <m:t>𝑠</m:t>
              </m:r>
              <m:d>
                <m:dPr>
                  <m:ctrlPr>
                    <a:rPr lang="en-GB" sz="2400" b="0" i="1" kern="1200" smtClean="0">
                      <a:latin typeface="Cambria Math" panose="02040503050406030204" pitchFamily="18" charset="0"/>
                    </a:rPr>
                  </m:ctrlPr>
                </m:dPr>
                <m:e>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e>
              </m:d>
              <m:r>
                <a:rPr lang="en-GB" sz="2400" b="0" i="1" kern="1200" smtClean="0">
                  <a:latin typeface="Cambria Math" panose="02040503050406030204" pitchFamily="18" charset="0"/>
                </a:rPr>
                <m:t>=</m:t>
              </m:r>
              <m:f>
                <m:fPr>
                  <m:ctrlPr>
                    <a:rPr lang="en-GB" sz="2400" b="0" i="1" kern="1200" smtClean="0">
                      <a:latin typeface="Cambria Math" panose="02040503050406030204" pitchFamily="18" charset="0"/>
                    </a:rPr>
                  </m:ctrlPr>
                </m:fPr>
                <m:num>
                  <m:r>
                    <a:rPr lang="en-GB" sz="2400" b="0" i="1" kern="1200" smtClean="0">
                      <a:latin typeface="Cambria Math" panose="02040503050406030204" pitchFamily="18" charset="0"/>
                    </a:rPr>
                    <m:t>𝑏</m:t>
                  </m:r>
                  <m:d>
                    <m:dPr>
                      <m:ctrlPr>
                        <a:rPr lang="en-GB" sz="2400" b="0" i="1" kern="1200" smtClean="0">
                          <a:latin typeface="Cambria Math" panose="02040503050406030204" pitchFamily="18" charset="0"/>
                        </a:rPr>
                      </m:ctrlPr>
                    </m:dPr>
                    <m:e>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e>
                  </m:d>
                  <m:r>
                    <a:rPr lang="en-GB" sz="2400" b="0" i="1" kern="1200" smtClean="0">
                      <a:latin typeface="Cambria Math" panose="02040503050406030204" pitchFamily="18" charset="0"/>
                    </a:rPr>
                    <m:t>−</m:t>
                  </m:r>
                  <m:r>
                    <a:rPr lang="en-GB" sz="2400" b="0" i="1" kern="1200" smtClean="0">
                      <a:latin typeface="Cambria Math" panose="02040503050406030204" pitchFamily="18" charset="0"/>
                    </a:rPr>
                    <m:t>𝑎</m:t>
                  </m:r>
                  <m:r>
                    <a:rPr lang="en-GB" sz="2400" b="0" i="1" kern="1200" smtClean="0">
                      <a:latin typeface="Cambria Math" panose="02040503050406030204" pitchFamily="18" charset="0"/>
                    </a:rPr>
                    <m:t>(</m:t>
                  </m:r>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r>
                    <a:rPr lang="en-GB" sz="2400" b="0" i="1" kern="1200" smtClean="0">
                      <a:latin typeface="Cambria Math" panose="02040503050406030204" pitchFamily="18" charset="0"/>
                    </a:rPr>
                    <m:t>)</m:t>
                  </m:r>
                </m:num>
                <m:den>
                  <m:r>
                    <m:rPr>
                      <m:sty m:val="p"/>
                    </m:rPr>
                    <a:rPr lang="en-GB" sz="2400" b="0" i="0" kern="1200" smtClean="0">
                      <a:latin typeface="Cambria Math" panose="02040503050406030204" pitchFamily="18" charset="0"/>
                    </a:rPr>
                    <m:t>max</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𝑏</m:t>
                  </m:r>
                  <m:d>
                    <m:dPr>
                      <m:ctrlPr>
                        <a:rPr lang="en-GB" sz="2400" b="0" i="1" kern="1200" smtClean="0">
                          <a:latin typeface="Cambria Math" panose="02040503050406030204" pitchFamily="18" charset="0"/>
                        </a:rPr>
                      </m:ctrlPr>
                    </m:dPr>
                    <m:e>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e>
                  </m:d>
                  <m:r>
                    <a:rPr lang="en-GB" sz="2400" b="0" i="1" kern="1200" smtClean="0">
                      <a:latin typeface="Cambria Math" panose="02040503050406030204" pitchFamily="18" charset="0"/>
                    </a:rPr>
                    <m:t>,</m:t>
                  </m:r>
                  <m:r>
                    <a:rPr lang="en-GB" sz="2400" b="0" i="1" kern="1200" smtClean="0">
                      <a:latin typeface="Cambria Math" panose="02040503050406030204" pitchFamily="18" charset="0"/>
                    </a:rPr>
                    <m:t>𝑎</m:t>
                  </m:r>
                  <m:r>
                    <a:rPr lang="en-GB" sz="2400" b="0" i="1" kern="1200" smtClean="0">
                      <a:latin typeface="Cambria Math" panose="02040503050406030204" pitchFamily="18" charset="0"/>
                    </a:rPr>
                    <m:t>(</m:t>
                  </m:r>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r>
                    <a:rPr lang="en-GB" sz="2400" b="0" i="1" kern="1200" smtClean="0">
                      <a:latin typeface="Cambria Math" panose="02040503050406030204" pitchFamily="18" charset="0"/>
                    </a:rPr>
                    <m:t>)}</m:t>
                  </m:r>
                </m:den>
              </m:f>
            </m:oMath>
          </a14:m>
          <a:r>
            <a:rPr lang="en-GB" sz="2400" kern="1200" dirty="0"/>
            <a:t>, where </a:t>
          </a:r>
          <a14:m xmlns:a14="http://schemas.microsoft.com/office/drawing/2010/main">
            <m:oMath xmlns:m="http://schemas.openxmlformats.org/officeDocument/2006/math">
              <m:r>
                <a:rPr lang="en-GB" sz="2400" b="0" i="1" kern="1200" smtClean="0">
                  <a:latin typeface="Cambria Math" panose="02040503050406030204" pitchFamily="18" charset="0"/>
                </a:rPr>
                <m:t>𝑎</m:t>
              </m:r>
              <m:r>
                <a:rPr lang="en-GB" sz="2400" b="0" i="1" kern="1200" smtClean="0">
                  <a:latin typeface="Cambria Math" panose="02040503050406030204" pitchFamily="18" charset="0"/>
                </a:rPr>
                <m:t>(</m:t>
              </m:r>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r>
                <a:rPr lang="en-GB" sz="2400" b="0" i="1" kern="1200" smtClean="0">
                  <a:latin typeface="Cambria Math" panose="02040503050406030204" pitchFamily="18" charset="0"/>
                </a:rPr>
                <m:t>)</m:t>
              </m:r>
            </m:oMath>
          </a14:m>
          <a:r>
            <a:rPr lang="en-GB" sz="2400" kern="1200" dirty="0"/>
            <a:t> is the  average </a:t>
          </a:r>
          <a:r>
            <a:rPr lang="en-GB" sz="2400" kern="1200" dirty="0" err="1"/>
            <a:t>intracluster</a:t>
          </a:r>
          <a:r>
            <a:rPr lang="en-GB" sz="2400" kern="1200" dirty="0"/>
            <a:t> distance and b(</a:t>
          </a:r>
          <a14:m xmlns:a14="http://schemas.microsoft.com/office/drawing/2010/main">
            <m:oMath xmlns:m="http://schemas.openxmlformats.org/officeDocument/2006/math">
              <m:sSub>
                <m:sSubPr>
                  <m:ctrlPr>
                    <a:rPr lang="en-GB" sz="2400" b="0" i="1" kern="1200" smtClean="0">
                      <a:latin typeface="Cambria Math" panose="02040503050406030204" pitchFamily="18" charset="0"/>
                    </a:rPr>
                  </m:ctrlPr>
                </m:sSubPr>
                <m:e>
                  <m:r>
                    <a:rPr lang="en-GB" sz="2400" b="0" i="1" kern="1200" smtClean="0">
                      <a:latin typeface="Cambria Math" panose="02040503050406030204" pitchFamily="18" charset="0"/>
                    </a:rPr>
                    <m:t>𝑥</m:t>
                  </m:r>
                </m:e>
                <m:sub>
                  <m:r>
                    <a:rPr lang="en-GB" sz="2400" b="0" i="1" kern="1200" smtClean="0">
                      <a:latin typeface="Cambria Math" panose="02040503050406030204" pitchFamily="18" charset="0"/>
                    </a:rPr>
                    <m:t>𝑖</m:t>
                  </m:r>
                </m:sub>
              </m:sSub>
            </m:oMath>
          </a14:m>
          <a:r>
            <a:rPr lang="en-GB" sz="2400" kern="1200" dirty="0"/>
            <a:t>) is minimum </a:t>
          </a:r>
          <a:r>
            <a:rPr lang="en-GB" sz="2400" kern="1200" dirty="0" err="1"/>
            <a:t>intercluster</a:t>
          </a:r>
          <a:r>
            <a:rPr lang="en-GB" sz="2400" kern="1200" dirty="0"/>
            <a:t> distance.</a:t>
          </a:r>
          <a:endParaRPr lang="en-150" sz="2400" kern="1200" dirty="0"/>
        </a:p>
      </dsp:txBody>
      <dsp:txXfrm rot="5400000">
        <a:off x="1" y="1097279"/>
        <a:ext cx="3481279" cy="3291840"/>
      </dsp:txXfrm>
    </dsp:sp>
    <dsp:sp modelId="{87FEE942-D579-48DF-A7D0-0164CED9F445}">
      <dsp:nvSpPr>
        <dsp:cNvPr id="0" name=""/>
        <dsp:cNvSpPr/>
      </dsp:nvSpPr>
      <dsp:spPr>
        <a:xfrm rot="16200000">
          <a:off x="2673366" y="788966"/>
          <a:ext cx="5486400" cy="390846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kern="1200" dirty="0"/>
            <a:t>Normalised mutual info score (NMI)</a:t>
          </a:r>
          <a:endParaRPr lang="en-150" sz="2400" kern="1200" dirty="0"/>
        </a:p>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r>
                <a:rPr lang="en-GB" sz="2000" b="0" i="1" kern="1200" smtClean="0">
                  <a:latin typeface="Cambria Math" panose="02040503050406030204" pitchFamily="18" charset="0"/>
                </a:rPr>
                <m:t>𝑀𝐼</m:t>
              </m:r>
              <m:d>
                <m:dPr>
                  <m:ctrlPr>
                    <a:rPr lang="en-GB" sz="2000" b="0" i="1" kern="1200" smtClean="0">
                      <a:latin typeface="Cambria Math" panose="02040503050406030204" pitchFamily="18" charset="0"/>
                    </a:rPr>
                  </m:ctrlPr>
                </m:dPr>
                <m:e>
                  <m:r>
                    <a:rPr lang="en-GB" sz="2000" b="0" i="1" kern="1200" smtClean="0">
                      <a:latin typeface="Cambria Math" panose="02040503050406030204" pitchFamily="18" charset="0"/>
                    </a:rPr>
                    <m:t>𝑈</m:t>
                  </m:r>
                  <m:r>
                    <a:rPr lang="en-GB" sz="2000" b="0" i="1" kern="1200" smtClean="0">
                      <a:latin typeface="Cambria Math" panose="02040503050406030204" pitchFamily="18" charset="0"/>
                    </a:rPr>
                    <m:t>,</m:t>
                  </m:r>
                  <m:r>
                    <a:rPr lang="en-GB" sz="2000" b="0" i="1" kern="1200" smtClean="0">
                      <a:latin typeface="Cambria Math" panose="02040503050406030204" pitchFamily="18" charset="0"/>
                    </a:rPr>
                    <m:t>𝑉</m:t>
                  </m:r>
                </m:e>
              </m:d>
              <m:r>
                <a:rPr lang="en-GB" sz="2000" b="0" i="1" kern="1200" smtClean="0">
                  <a:latin typeface="Cambria Math" panose="02040503050406030204" pitchFamily="18" charset="0"/>
                </a:rPr>
                <m:t>=</m:t>
              </m:r>
              <m:nary>
                <m:naryPr>
                  <m:chr m:val="∑"/>
                  <m:ctrlPr>
                    <a:rPr lang="en-GB" sz="2000" b="0" i="1" kern="1200" smtClean="0">
                      <a:latin typeface="Cambria Math" panose="02040503050406030204" pitchFamily="18" charset="0"/>
                    </a:rPr>
                  </m:ctrlPr>
                </m:naryPr>
                <m:sub>
                  <m:r>
                    <m:rPr>
                      <m:brk m:alnAt="23"/>
                    </m:rPr>
                    <a:rPr lang="en-GB" sz="2000" b="0" i="1" kern="1200" smtClean="0">
                      <a:latin typeface="Cambria Math" panose="02040503050406030204" pitchFamily="18" charset="0"/>
                    </a:rPr>
                    <m:t>𝑖</m:t>
                  </m:r>
                  <m:r>
                    <a:rPr lang="en-GB" sz="2000" b="0" i="1" kern="1200" smtClean="0">
                      <a:latin typeface="Cambria Math" panose="02040503050406030204" pitchFamily="18" charset="0"/>
                    </a:rPr>
                    <m:t>=1</m:t>
                  </m:r>
                </m:sub>
                <m:sup>
                  <m:r>
                    <a:rPr lang="en-GB" sz="2000" b="0" i="1" kern="1200" smtClean="0">
                      <a:latin typeface="Cambria Math" panose="02040503050406030204" pitchFamily="18" charset="0"/>
                    </a:rPr>
                    <m:t>|</m:t>
                  </m:r>
                  <m:r>
                    <a:rPr lang="en-GB" sz="2000" b="0" i="1" kern="1200" smtClean="0">
                      <a:latin typeface="Cambria Math" panose="02040503050406030204" pitchFamily="18" charset="0"/>
                    </a:rPr>
                    <m:t>𝑈</m:t>
                  </m:r>
                  <m:r>
                    <a:rPr lang="en-GB" sz="2000" b="0" i="1" kern="1200" smtClean="0">
                      <a:latin typeface="Cambria Math" panose="02040503050406030204" pitchFamily="18" charset="0"/>
                    </a:rPr>
                    <m:t>|</m:t>
                  </m:r>
                </m:sup>
                <m:e>
                  <m:nary>
                    <m:naryPr>
                      <m:chr m:val="∑"/>
                      <m:ctrlPr>
                        <a:rPr lang="en-GB" sz="2000" b="0" i="1" kern="1200" smtClean="0">
                          <a:latin typeface="Cambria Math" panose="02040503050406030204" pitchFamily="18" charset="0"/>
                        </a:rPr>
                      </m:ctrlPr>
                    </m:naryPr>
                    <m:sub>
                      <m:r>
                        <m:rPr>
                          <m:brk m:alnAt="23"/>
                        </m:rPr>
                        <a:rPr lang="en-GB" sz="2000" b="0" i="1" kern="1200" smtClean="0">
                          <a:latin typeface="Cambria Math" panose="02040503050406030204" pitchFamily="18" charset="0"/>
                        </a:rPr>
                        <m:t>𝑗</m:t>
                      </m:r>
                      <m:r>
                        <a:rPr lang="en-GB" sz="2000" b="0" i="1" kern="1200" smtClean="0">
                          <a:latin typeface="Cambria Math" panose="02040503050406030204" pitchFamily="18" charset="0"/>
                        </a:rPr>
                        <m:t>=1</m:t>
                      </m:r>
                    </m:sub>
                    <m:sup>
                      <m:r>
                        <a:rPr lang="en-GB" sz="2000" b="0" i="1" kern="1200" smtClean="0">
                          <a:latin typeface="Cambria Math" panose="02040503050406030204" pitchFamily="18" charset="0"/>
                        </a:rPr>
                        <m:t>|</m:t>
                      </m:r>
                      <m:r>
                        <a:rPr lang="en-GB" sz="2000" b="0" i="1" kern="1200" smtClean="0">
                          <a:latin typeface="Cambria Math" panose="02040503050406030204" pitchFamily="18" charset="0"/>
                        </a:rPr>
                        <m:t>𝑉</m:t>
                      </m:r>
                      <m:r>
                        <a:rPr lang="en-GB" sz="2000" b="0" i="1" kern="1200" smtClean="0">
                          <a:latin typeface="Cambria Math" panose="02040503050406030204" pitchFamily="18" charset="0"/>
                        </a:rPr>
                        <m:t>|</m:t>
                      </m:r>
                    </m:sup>
                    <m:e>
                      <m:f>
                        <m:fPr>
                          <m:ctrlPr>
                            <a:rPr lang="en-GB" sz="2000" b="0" i="1" kern="1200" smtClean="0">
                              <a:latin typeface="Cambria Math" panose="02040503050406030204" pitchFamily="18" charset="0"/>
                            </a:rPr>
                          </m:ctrlPr>
                        </m:fPr>
                        <m:num>
                          <m:r>
                            <a:rPr lang="en-GB" sz="2000" b="0" i="1" kern="1200" smtClean="0">
                              <a:latin typeface="Cambria Math" panose="02040503050406030204" pitchFamily="18" charset="0"/>
                            </a:rPr>
                            <m:t>|</m:t>
                          </m:r>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𝑈</m:t>
                              </m:r>
                            </m:e>
                            <m:sub>
                              <m:r>
                                <a:rPr lang="en-GB" sz="2000" b="0" i="1" kern="1200" smtClean="0">
                                  <a:latin typeface="Cambria Math" panose="02040503050406030204" pitchFamily="18" charset="0"/>
                                </a:rPr>
                                <m:t>𝑖</m:t>
                              </m:r>
                            </m:sub>
                          </m:sSub>
                          <m:r>
                            <a:rPr lang="en-GB" sz="2000" b="0" i="1" kern="1200" smtClean="0">
                              <a:latin typeface="Cambria Math" panose="02040503050406030204" pitchFamily="18" charset="0"/>
                              <a:ea typeface="Cambria Math" panose="02040503050406030204" pitchFamily="18" charset="0"/>
                            </a:rPr>
                            <m:t>∩</m:t>
                          </m:r>
                          <m:sSub>
                            <m:sSubPr>
                              <m:ctrlPr>
                                <a:rPr lang="en-GB" sz="2000" b="0" i="1" kern="1200" smtClean="0">
                                  <a:latin typeface="Cambria Math" panose="02040503050406030204" pitchFamily="18" charset="0"/>
                                  <a:ea typeface="Cambria Math" panose="02040503050406030204" pitchFamily="18" charset="0"/>
                                </a:rPr>
                              </m:ctrlPr>
                            </m:sSubPr>
                            <m:e>
                              <m:r>
                                <a:rPr lang="en-GB" sz="2000" b="0" i="1" kern="1200" smtClean="0">
                                  <a:latin typeface="Cambria Math" panose="02040503050406030204" pitchFamily="18" charset="0"/>
                                  <a:ea typeface="Cambria Math" panose="02040503050406030204" pitchFamily="18" charset="0"/>
                                </a:rPr>
                                <m:t>𝑉</m:t>
                              </m:r>
                            </m:e>
                            <m:sub>
                              <m:r>
                                <a:rPr lang="en-GB" sz="2000" b="0" i="1" kern="1200" smtClean="0">
                                  <a:latin typeface="Cambria Math" panose="02040503050406030204" pitchFamily="18" charset="0"/>
                                  <a:ea typeface="Cambria Math" panose="02040503050406030204" pitchFamily="18" charset="0"/>
                                </a:rPr>
                                <m:t>𝑗</m:t>
                              </m:r>
                            </m:sub>
                          </m:sSub>
                          <m:r>
                            <a:rPr lang="en-GB" sz="2000" b="0" i="1" kern="1200" smtClean="0">
                              <a:latin typeface="Cambria Math" panose="02040503050406030204" pitchFamily="18" charset="0"/>
                              <a:ea typeface="Cambria Math" panose="02040503050406030204" pitchFamily="18" charset="0"/>
                            </a:rPr>
                            <m:t>|</m:t>
                          </m:r>
                        </m:num>
                        <m:den>
                          <m:r>
                            <a:rPr lang="en-GB" sz="2000" b="0" i="1" kern="1200" smtClean="0">
                              <a:latin typeface="Cambria Math" panose="02040503050406030204" pitchFamily="18" charset="0"/>
                            </a:rPr>
                            <m:t>𝑁</m:t>
                          </m:r>
                        </m:den>
                      </m:f>
                      <m:r>
                        <m:rPr>
                          <m:sty m:val="p"/>
                        </m:rPr>
                        <a:rPr lang="en-GB" sz="2000" b="0" i="0" kern="1200" smtClean="0">
                          <a:latin typeface="Cambria Math" panose="02040503050406030204" pitchFamily="18" charset="0"/>
                        </a:rPr>
                        <m:t>log</m:t>
                      </m:r>
                      <m:r>
                        <a:rPr lang="en-GB" sz="2000" b="0" i="1" kern="1200" smtClean="0">
                          <a:latin typeface="Cambria Math" panose="02040503050406030204" pitchFamily="18" charset="0"/>
                        </a:rPr>
                        <m:t>⁡(</m:t>
                      </m:r>
                      <m:f>
                        <m:fPr>
                          <m:ctrlPr>
                            <a:rPr lang="en-GB" sz="2000" b="0" i="1" kern="1200" smtClean="0">
                              <a:latin typeface="Cambria Math" panose="02040503050406030204" pitchFamily="18" charset="0"/>
                            </a:rPr>
                          </m:ctrlPr>
                        </m:fPr>
                        <m:num>
                          <m:r>
                            <a:rPr lang="en-GB" sz="2000" b="0" i="1" kern="1200" smtClean="0">
                              <a:latin typeface="Cambria Math" panose="02040503050406030204" pitchFamily="18" charset="0"/>
                            </a:rPr>
                            <m:t>𝑁</m:t>
                          </m:r>
                          <m:r>
                            <a:rPr lang="en-GB" sz="2000" b="0" i="1" kern="1200" smtClean="0">
                              <a:latin typeface="Cambria Math" panose="02040503050406030204" pitchFamily="18" charset="0"/>
                            </a:rPr>
                            <m:t>|</m:t>
                          </m:r>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𝑈</m:t>
                              </m:r>
                            </m:e>
                            <m:sub>
                              <m:r>
                                <a:rPr lang="en-GB" sz="2000" b="0" i="1" kern="1200" smtClean="0">
                                  <a:latin typeface="Cambria Math" panose="02040503050406030204" pitchFamily="18" charset="0"/>
                                </a:rPr>
                                <m:t>𝑖</m:t>
                              </m:r>
                            </m:sub>
                          </m:sSub>
                          <m:r>
                            <a:rPr lang="en-GB" sz="2000" b="0" i="1" kern="1200" smtClean="0">
                              <a:latin typeface="Cambria Math" panose="02040503050406030204" pitchFamily="18" charset="0"/>
                              <a:ea typeface="Cambria Math" panose="02040503050406030204" pitchFamily="18" charset="0"/>
                            </a:rPr>
                            <m:t>∩</m:t>
                          </m:r>
                          <m:sSub>
                            <m:sSubPr>
                              <m:ctrlPr>
                                <a:rPr lang="en-GB" sz="2000" b="0" i="1" kern="1200" smtClean="0">
                                  <a:latin typeface="Cambria Math" panose="02040503050406030204" pitchFamily="18" charset="0"/>
                                  <a:ea typeface="Cambria Math" panose="02040503050406030204" pitchFamily="18" charset="0"/>
                                </a:rPr>
                              </m:ctrlPr>
                            </m:sSubPr>
                            <m:e>
                              <m:r>
                                <a:rPr lang="en-GB" sz="2000" b="0" i="1" kern="1200" smtClean="0">
                                  <a:latin typeface="Cambria Math" panose="02040503050406030204" pitchFamily="18" charset="0"/>
                                  <a:ea typeface="Cambria Math" panose="02040503050406030204" pitchFamily="18" charset="0"/>
                                </a:rPr>
                                <m:t>𝑉</m:t>
                              </m:r>
                            </m:e>
                            <m:sub>
                              <m:r>
                                <a:rPr lang="en-GB" sz="2000" b="0" i="1" kern="1200" smtClean="0">
                                  <a:latin typeface="Cambria Math" panose="02040503050406030204" pitchFamily="18" charset="0"/>
                                  <a:ea typeface="Cambria Math" panose="02040503050406030204" pitchFamily="18" charset="0"/>
                                </a:rPr>
                                <m:t>𝑗</m:t>
                              </m:r>
                            </m:sub>
                          </m:sSub>
                          <m:r>
                            <a:rPr lang="en-GB" sz="2000" b="0" i="1" kern="1200" smtClean="0">
                              <a:latin typeface="Cambria Math" panose="02040503050406030204" pitchFamily="18" charset="0"/>
                              <a:ea typeface="Cambria Math" panose="02040503050406030204" pitchFamily="18" charset="0"/>
                            </a:rPr>
                            <m:t>|</m:t>
                          </m:r>
                        </m:num>
                        <m:den>
                          <m:d>
                            <m:dPr>
                              <m:begChr m:val="|"/>
                              <m:endChr m:val="|"/>
                              <m:ctrlPr>
                                <a:rPr lang="en-GB" sz="2000" b="0" i="1" kern="1200" smtClean="0">
                                  <a:latin typeface="Cambria Math" panose="02040503050406030204" pitchFamily="18" charset="0"/>
                                </a:rPr>
                              </m:ctrlPr>
                            </m:dPr>
                            <m:e>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𝑈</m:t>
                                  </m:r>
                                </m:e>
                                <m:sub>
                                  <m:r>
                                    <a:rPr lang="en-GB" sz="2000" b="0" i="1" kern="1200" smtClean="0">
                                      <a:latin typeface="Cambria Math" panose="02040503050406030204" pitchFamily="18" charset="0"/>
                                    </a:rPr>
                                    <m:t>𝑖</m:t>
                                  </m:r>
                                </m:sub>
                              </m:sSub>
                            </m:e>
                          </m:d>
                          <m:r>
                            <a:rPr lang="en-GB" sz="2000" b="0" i="1" kern="1200" smtClean="0">
                              <a:latin typeface="Cambria Math" panose="02040503050406030204" pitchFamily="18" charset="0"/>
                            </a:rPr>
                            <m:t>|</m:t>
                          </m:r>
                          <m:sSub>
                            <m:sSubPr>
                              <m:ctrlPr>
                                <a:rPr lang="en-GB" sz="2000" b="0" i="1" kern="1200" smtClean="0">
                                  <a:latin typeface="Cambria Math" panose="02040503050406030204" pitchFamily="18" charset="0"/>
                                </a:rPr>
                              </m:ctrlPr>
                            </m:sSubPr>
                            <m:e>
                              <m:r>
                                <a:rPr lang="en-GB" sz="2000" b="0" i="1" kern="1200" smtClean="0">
                                  <a:latin typeface="Cambria Math" panose="02040503050406030204" pitchFamily="18" charset="0"/>
                                </a:rPr>
                                <m:t>𝑉</m:t>
                              </m:r>
                            </m:e>
                            <m:sub>
                              <m:r>
                                <a:rPr lang="en-GB" sz="2000" b="0" i="1" kern="1200" smtClean="0">
                                  <a:latin typeface="Cambria Math" panose="02040503050406030204" pitchFamily="18" charset="0"/>
                                </a:rPr>
                                <m:t>𝑗</m:t>
                              </m:r>
                            </m:sub>
                          </m:sSub>
                          <m:r>
                            <a:rPr lang="en-GB" sz="2000" b="0" i="1" kern="1200" smtClean="0">
                              <a:latin typeface="Cambria Math" panose="02040503050406030204" pitchFamily="18" charset="0"/>
                            </a:rPr>
                            <m:t>|</m:t>
                          </m:r>
                        </m:den>
                      </m:f>
                      <m:r>
                        <a:rPr lang="en-GB" sz="2000" b="0" i="1" kern="1200" smtClean="0">
                          <a:latin typeface="Cambria Math" panose="02040503050406030204" pitchFamily="18" charset="0"/>
                        </a:rPr>
                        <m:t>)</m:t>
                      </m:r>
                    </m:e>
                  </m:nary>
                </m:e>
              </m:nary>
            </m:oMath>
          </a14:m>
          <a:endParaRPr lang="en-150" sz="2000" kern="1200" dirty="0"/>
        </a:p>
        <a:p>
          <a:pPr marL="228600" lvl="1" indent="-228600" algn="l" defTabSz="889000">
            <a:lnSpc>
              <a:spcPct val="90000"/>
            </a:lnSpc>
            <a:spcBef>
              <a:spcPct val="0"/>
            </a:spcBef>
            <a:spcAft>
              <a:spcPct val="15000"/>
            </a:spcAft>
            <a:buChar char="•"/>
          </a:pPr>
          <a:r>
            <a:rPr lang="en-GB" sz="2000" kern="1200" dirty="0"/>
            <a:t>NMI is a normalised version, takes values between 0 and 1.</a:t>
          </a:r>
          <a:endParaRPr lang="en-150" sz="2000" kern="1200" dirty="0"/>
        </a:p>
      </dsp:txBody>
      <dsp:txXfrm rot="5400000">
        <a:off x="3462333" y="1097279"/>
        <a:ext cx="3908466" cy="3291840"/>
      </dsp:txXfrm>
    </dsp:sp>
    <dsp:sp modelId="{603BEDA1-3351-4013-B36F-16EE8C23F7AF}">
      <dsp:nvSpPr>
        <dsp:cNvPr id="0" name=""/>
        <dsp:cNvSpPr/>
      </dsp:nvSpPr>
      <dsp:spPr>
        <a:xfrm rot="16200000">
          <a:off x="6829139" y="560248"/>
          <a:ext cx="4909943" cy="4103105"/>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GB" sz="2400" b="1" kern="1200" dirty="0"/>
            <a:t>Accuracy score</a:t>
          </a:r>
          <a:endParaRPr lang="en-150" sz="2400" b="1" kern="1200" dirty="0"/>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GB" sz="2400" b="0" i="1" kern="1200" smtClean="0">
                  <a:latin typeface="Cambria Math" panose="02040503050406030204" pitchFamily="18" charset="0"/>
                </a:rPr>
                <m:t>𝑎𝑐𝑐𝑢𝑟𝑎𝑐𝑦</m:t>
              </m:r>
              <m:r>
                <a:rPr lang="en-GB" sz="2400" b="0" i="1" kern="1200" smtClean="0">
                  <a:latin typeface="Cambria Math" panose="02040503050406030204" pitchFamily="18" charset="0"/>
                </a:rPr>
                <m:t>=</m:t>
              </m:r>
              <m:f>
                <m:fPr>
                  <m:ctrlPr>
                    <a:rPr lang="en-GB" sz="2400" b="0" i="1" kern="1200" smtClean="0">
                      <a:latin typeface="Cambria Math" panose="02040503050406030204" pitchFamily="18" charset="0"/>
                    </a:rPr>
                  </m:ctrlPr>
                </m:fPr>
                <m:num>
                  <m:r>
                    <a:rPr lang="en-GB" sz="2400" b="0" i="1" kern="1200" smtClean="0">
                      <a:latin typeface="Cambria Math" panose="02040503050406030204" pitchFamily="18" charset="0"/>
                    </a:rPr>
                    <m:t>𝑡𝑝</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𝑡𝑛</m:t>
                  </m:r>
                </m:num>
                <m:den>
                  <m:r>
                    <a:rPr lang="en-GB" sz="2400" b="0" i="1" kern="1200" smtClean="0">
                      <a:latin typeface="Cambria Math" panose="02040503050406030204" pitchFamily="18" charset="0"/>
                    </a:rPr>
                    <m:t>𝑡𝑝</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𝑓𝑝</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𝑓𝑛</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𝑡𝑛</m:t>
                  </m:r>
                </m:den>
              </m:f>
              <m:r>
                <a:rPr lang="en-GB" sz="2400" b="0" i="1" kern="1200" smtClean="0">
                  <a:latin typeface="Cambria Math" panose="02040503050406030204" pitchFamily="18" charset="0"/>
                </a:rPr>
                <m:t> </m:t>
              </m:r>
            </m:oMath>
          </a14:m>
          <a:endParaRPr lang="en-150" sz="2400" kern="1200" dirty="0"/>
        </a:p>
      </dsp:txBody>
      <dsp:txXfrm rot="5400000">
        <a:off x="7232558" y="1138818"/>
        <a:ext cx="4103105" cy="29459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7F2FC-97F3-418B-AF3E-A2930C3E888A}">
      <dsp:nvSpPr>
        <dsp:cNvPr id="0" name=""/>
        <dsp:cNvSpPr/>
      </dsp:nvSpPr>
      <dsp:spPr>
        <a:xfrm rot="16200000">
          <a:off x="-106835" y="106835"/>
          <a:ext cx="5486400" cy="5272728"/>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GB" sz="2800" b="1" kern="1200" dirty="0"/>
            <a:t>Adjusted Rand Index</a:t>
          </a:r>
          <a:endParaRPr lang="en-150" sz="2800" b="1" kern="1200" dirty="0"/>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GB" sz="2400" b="0" i="1" kern="1200" smtClean="0">
                  <a:latin typeface="Cambria Math" panose="02040503050406030204" pitchFamily="18" charset="0"/>
                </a:rPr>
                <m:t>𝑅𝐼</m:t>
              </m:r>
              <m:r>
                <a:rPr lang="en-GB" sz="2400" b="0" i="1" kern="1200" smtClean="0">
                  <a:latin typeface="Cambria Math" panose="02040503050406030204" pitchFamily="18" charset="0"/>
                </a:rPr>
                <m:t>=</m:t>
              </m:r>
              <m:f>
                <m:fPr>
                  <m:ctrlPr>
                    <a:rPr lang="en-GB" sz="2400" b="0" i="1" kern="1200" smtClean="0">
                      <a:latin typeface="Cambria Math" panose="02040503050406030204" pitchFamily="18" charset="0"/>
                    </a:rPr>
                  </m:ctrlPr>
                </m:fPr>
                <m:num>
                  <m:r>
                    <a:rPr lang="en-GB" sz="2400" b="0" i="1" kern="1200" smtClean="0">
                      <a:latin typeface="Cambria Math" panose="02040503050406030204" pitchFamily="18" charset="0"/>
                    </a:rPr>
                    <m:t>𝑎</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𝑑</m:t>
                  </m:r>
                </m:num>
                <m:den>
                  <m:r>
                    <a:rPr lang="en-GB" sz="2400" b="0" i="1" kern="1200" smtClean="0">
                      <a:latin typeface="Cambria Math" panose="02040503050406030204" pitchFamily="18" charset="0"/>
                    </a:rPr>
                    <m:t>𝑎</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𝑏</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𝑐</m:t>
                  </m:r>
                  <m:r>
                    <a:rPr lang="en-GB" sz="2400" b="0" i="1" kern="1200" smtClean="0">
                      <a:latin typeface="Cambria Math" panose="02040503050406030204" pitchFamily="18" charset="0"/>
                    </a:rPr>
                    <m:t>+</m:t>
                  </m:r>
                  <m:r>
                    <a:rPr lang="en-GB" sz="2400" b="0" i="1" kern="1200" smtClean="0">
                      <a:latin typeface="Cambria Math" panose="02040503050406030204" pitchFamily="18" charset="0"/>
                    </a:rPr>
                    <m:t>𝑑</m:t>
                  </m:r>
                </m:den>
              </m:f>
              <m:r>
                <a:rPr lang="en-GB" sz="2400" b="0" i="1" kern="1200" smtClean="0">
                  <a:latin typeface="Cambria Math" panose="02040503050406030204" pitchFamily="18" charset="0"/>
                </a:rPr>
                <m:t>, </m:t>
              </m:r>
            </m:oMath>
          </a14:m>
          <a:r>
            <a:rPr lang="en-GB" sz="2400" kern="1200" dirty="0"/>
            <a:t>, calculates the agreement between two different cluster partitions U and V.</a:t>
          </a:r>
          <a:endParaRPr lang="en-150" sz="2400" kern="1200" dirty="0"/>
        </a:p>
        <a:p>
          <a:pPr marL="228600" lvl="1" indent="-228600" algn="l" defTabSz="1066800">
            <a:lnSpc>
              <a:spcPct val="90000"/>
            </a:lnSpc>
            <a:spcBef>
              <a:spcPct val="0"/>
            </a:spcBef>
            <a:spcAft>
              <a:spcPct val="15000"/>
            </a:spcAft>
            <a:buChar char="•"/>
          </a:pPr>
          <a:r>
            <a:rPr lang="en-GB" sz="2400" kern="1200" dirty="0"/>
            <a:t>Doesn’t take constant value for two random partitions, Adjusted RI was introduced. </a:t>
          </a:r>
          <a:endParaRPr lang="en-150" sz="2400" kern="1200" dirty="0"/>
        </a:p>
      </dsp:txBody>
      <dsp:txXfrm rot="5400000">
        <a:off x="1" y="1097279"/>
        <a:ext cx="5272728" cy="3291840"/>
      </dsp:txXfrm>
    </dsp:sp>
    <dsp:sp modelId="{87FEE942-D579-48DF-A7D0-0164CED9F445}">
      <dsp:nvSpPr>
        <dsp:cNvPr id="0" name=""/>
        <dsp:cNvSpPr/>
      </dsp:nvSpPr>
      <dsp:spPr>
        <a:xfrm rot="16200000">
          <a:off x="5237710" y="-210833"/>
          <a:ext cx="5486400" cy="590806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GB" sz="2800" b="1" kern="1200" dirty="0"/>
            <a:t>T-distributed stochastic neighbour embedding (t-SNE)</a:t>
          </a:r>
          <a:endParaRPr lang="en-150" sz="2800" b="1" kern="1200" dirty="0"/>
        </a:p>
        <a:p>
          <a:pPr marL="228600" lvl="1" indent="-228600" algn="l" defTabSz="1066800">
            <a:lnSpc>
              <a:spcPct val="90000"/>
            </a:lnSpc>
            <a:spcBef>
              <a:spcPct val="0"/>
            </a:spcBef>
            <a:spcAft>
              <a:spcPct val="15000"/>
            </a:spcAft>
            <a:buChar char="•"/>
          </a:pPr>
          <a:r>
            <a:rPr lang="en-GB" sz="2400" kern="1200" dirty="0"/>
            <a:t>Visualises high-dimensional data in 2D/3D spaces.</a:t>
          </a:r>
          <a:endParaRPr lang="en-150" sz="2400" kern="1200" dirty="0"/>
        </a:p>
        <a:p>
          <a:pPr marL="228600" lvl="1" indent="-228600" algn="l" defTabSz="1066800">
            <a:lnSpc>
              <a:spcPct val="90000"/>
            </a:lnSpc>
            <a:spcBef>
              <a:spcPct val="0"/>
            </a:spcBef>
            <a:spcAft>
              <a:spcPct val="15000"/>
            </a:spcAft>
            <a:buChar char="•"/>
          </a:pPr>
          <a:r>
            <a:rPr lang="en-GB" sz="2400" kern="1200" dirty="0"/>
            <a:t>Converts Euclidean distances between datapoints into conditional probabilities, in both the initial and the final space.</a:t>
          </a:r>
          <a:endParaRPr lang="en-150" sz="2400" kern="1200" dirty="0"/>
        </a:p>
        <a:p>
          <a:pPr marL="228600" lvl="1" indent="-228600" algn="l" defTabSz="1066800">
            <a:lnSpc>
              <a:spcPct val="90000"/>
            </a:lnSpc>
            <a:spcBef>
              <a:spcPct val="0"/>
            </a:spcBef>
            <a:spcAft>
              <a:spcPct val="15000"/>
            </a:spcAft>
            <a:buChar char="•"/>
          </a:pPr>
          <a:r>
            <a:rPr lang="en-GB" sz="2400" kern="1200" dirty="0"/>
            <a:t>Then, it minimises the </a:t>
          </a:r>
          <a:r>
            <a:rPr lang="en-GB" sz="2400" kern="1200" dirty="0" err="1"/>
            <a:t>Kullback-Leibler</a:t>
          </a:r>
          <a:r>
            <a:rPr lang="en-GB" sz="2400" kern="1200" dirty="0"/>
            <a:t> divergence between the two probability distributions. </a:t>
          </a:r>
          <a:endParaRPr lang="en-150" sz="2400" kern="1200" dirty="0"/>
        </a:p>
      </dsp:txBody>
      <dsp:txXfrm rot="5400000">
        <a:off x="5026877" y="1097280"/>
        <a:ext cx="5908066" cy="3291840"/>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E1951-E1F7-4818-B215-27500D9DC713}" type="datetimeFigureOut">
              <a:rPr lang="en-150" smtClean="0"/>
              <a:t>10/10/2022</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13CBF-0DA2-49CB-BC7B-4BFD5F1314C8}" type="slidenum">
              <a:rPr lang="en-150" smtClean="0"/>
              <a:t>‹#›</a:t>
            </a:fld>
            <a:endParaRPr lang="en-150"/>
          </a:p>
        </p:txBody>
      </p:sp>
    </p:spTree>
    <p:extLst>
      <p:ext uri="{BB962C8B-B14F-4D97-AF65-F5344CB8AC3E}">
        <p14:creationId xmlns:p14="http://schemas.microsoft.com/office/powerpoint/2010/main" val="286417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14D13CBF-0DA2-49CB-BC7B-4BFD5F1314C8}" type="slidenum">
              <a:rPr lang="en-150" smtClean="0"/>
              <a:t>5</a:t>
            </a:fld>
            <a:endParaRPr lang="en-150"/>
          </a:p>
        </p:txBody>
      </p:sp>
    </p:spTree>
    <p:extLst>
      <p:ext uri="{BB962C8B-B14F-4D97-AF65-F5344CB8AC3E}">
        <p14:creationId xmlns:p14="http://schemas.microsoft.com/office/powerpoint/2010/main" val="127692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54A1-09FF-F47E-7D99-A5F653CE94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4B55EBAF-A96D-3A52-27DE-39D3F12990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3682B585-DDC9-D1CE-7D7E-6C422BBE7727}"/>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B9FDE257-3F3C-1EF0-F34F-853F13AE9F65}"/>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5187DC2E-0BCB-EF0E-D4F5-37410DA81793}"/>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66375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88A5-5D20-7BAC-196F-32816AAA248A}"/>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22F652E0-9287-E4D7-8476-1A4CC393DC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132A8232-13E2-AF7C-F135-9F4B2F51839B}"/>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A1610F50-2102-DA39-F1CA-7F461697E556}"/>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83EF58F-540B-6BF5-D644-8482BC90E264}"/>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71114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4B539A-9F4C-4919-09F9-8282A5BF4F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1B7AA37F-359C-67D2-7D97-FB871B0C91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344C56AE-F43D-F877-93FB-14E4473678EB}"/>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FA5351AD-BA53-5968-4FCB-CEDA0F5BCA0E}"/>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D68982BD-2A37-B633-A5E4-B7CA89FB6970}"/>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135071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00D2-9A9A-6968-1733-68DAF9080DB7}"/>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2F60CD2B-E248-0466-62FB-50BC96634E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EAED6BF3-BC1A-5974-5CA2-68ACD3AED36C}"/>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DEBCE6ED-3AD7-D908-E88B-F64853A2BD0F}"/>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4713A735-E16C-2C06-CEA2-AE9C84BF3316}"/>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413442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A875-89A8-C92D-EDED-4EFD7E1B76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CA372E02-779E-4EF2-62E1-36B481C2ED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7FE6F9-BAE4-F382-1A55-D9B1C5B68D50}"/>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3A96876E-D1AE-44AE-3966-0CAECA4DCB21}"/>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53A63AF-5A79-ADFD-D294-4BFF41B700DE}"/>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2115489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B07E-D1DA-4063-D13A-BB6969420381}"/>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2EA33F0A-E377-8C6C-363A-A635617E1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96DEF09E-260C-B89C-0ABE-468EA668B2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8445655B-B8A0-E44F-7187-DA1C95DD1188}"/>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6" name="Footer Placeholder 5">
            <a:extLst>
              <a:ext uri="{FF2B5EF4-FFF2-40B4-BE49-F238E27FC236}">
                <a16:creationId xmlns:a16="http://schemas.microsoft.com/office/drawing/2014/main" id="{AB992E69-280F-7FF0-ED15-AA730E5A0155}"/>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082E717A-D818-0332-1AEE-9C6F70A55711}"/>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188654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7FDF-CF91-FDF7-90CE-78219868BF21}"/>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75975E33-7DEC-6A56-B33A-B89F5CFAF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34F7B-1184-C697-56EA-92FCCE22C5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E24AA2E9-2D37-E0CB-90F8-164C786A17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915FF2-6E14-5793-6E87-5D9C352539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6D07937C-5326-BE23-9037-2B67E0122881}"/>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8" name="Footer Placeholder 7">
            <a:extLst>
              <a:ext uri="{FF2B5EF4-FFF2-40B4-BE49-F238E27FC236}">
                <a16:creationId xmlns:a16="http://schemas.microsoft.com/office/drawing/2014/main" id="{92845443-0D95-BDC7-054B-B22DF997FD81}"/>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5E4B6A13-E4FA-C6B3-8710-44EF7CBCA2B3}"/>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3605554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7BC-3A8C-835F-BF44-DC3EF46DEDB5}"/>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47E00443-87A0-EC2E-3BDF-BE9396EA1D31}"/>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4" name="Footer Placeholder 3">
            <a:extLst>
              <a:ext uri="{FF2B5EF4-FFF2-40B4-BE49-F238E27FC236}">
                <a16:creationId xmlns:a16="http://schemas.microsoft.com/office/drawing/2014/main" id="{DF5218AE-7E01-A356-4E5B-04523054B869}"/>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5540A63A-694A-7A67-014D-5F93A253F597}"/>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374381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274B68-CEC2-F0AD-8A85-B888D98E1CC7}"/>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3" name="Footer Placeholder 2">
            <a:extLst>
              <a:ext uri="{FF2B5EF4-FFF2-40B4-BE49-F238E27FC236}">
                <a16:creationId xmlns:a16="http://schemas.microsoft.com/office/drawing/2014/main" id="{45442F21-FB42-3C63-129B-EA1A5181E5D4}"/>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12D9C6C5-CEB0-A399-CB76-832DB5C15EB4}"/>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409001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9AA9-4482-93D0-9BB1-40456FA7D9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A87B327F-70D6-10EC-C358-1BE07D06A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859AE655-0E4D-3451-7F7E-8114B53F3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4B111-EC8C-C9FE-E9C4-DF3BFC5BFE99}"/>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6" name="Footer Placeholder 5">
            <a:extLst>
              <a:ext uri="{FF2B5EF4-FFF2-40B4-BE49-F238E27FC236}">
                <a16:creationId xmlns:a16="http://schemas.microsoft.com/office/drawing/2014/main" id="{4E548876-29CE-09EB-232A-8B0F079FBA66}"/>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D69BF8F3-45F1-0BE1-B2F6-9B39961479C0}"/>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217469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F7AC-2B90-9C14-A81D-F6D424A5B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67A24C4E-5893-1031-92FE-8684211C72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AA522BCB-C026-659D-251F-FD4506428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EE0034-0051-AD8B-BBBE-8A264DF1F6DB}"/>
              </a:ext>
            </a:extLst>
          </p:cNvPr>
          <p:cNvSpPr>
            <a:spLocks noGrp="1"/>
          </p:cNvSpPr>
          <p:nvPr>
            <p:ph type="dt" sz="half" idx="10"/>
          </p:nvPr>
        </p:nvSpPr>
        <p:spPr/>
        <p:txBody>
          <a:bodyPr/>
          <a:lstStyle/>
          <a:p>
            <a:fld id="{393412E5-98CE-49D6-BD9C-6024245CA1F9}" type="datetimeFigureOut">
              <a:rPr lang="en-150" smtClean="0"/>
              <a:t>10/10/2022</a:t>
            </a:fld>
            <a:endParaRPr lang="en-150"/>
          </a:p>
        </p:txBody>
      </p:sp>
      <p:sp>
        <p:nvSpPr>
          <p:cNvPr id="6" name="Footer Placeholder 5">
            <a:extLst>
              <a:ext uri="{FF2B5EF4-FFF2-40B4-BE49-F238E27FC236}">
                <a16:creationId xmlns:a16="http://schemas.microsoft.com/office/drawing/2014/main" id="{9991C105-159F-ACB5-2DBE-0E1EC819CFB2}"/>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E438D2C9-ED05-B50C-34CC-8E6697F32F6C}"/>
              </a:ext>
            </a:extLst>
          </p:cNvPr>
          <p:cNvSpPr>
            <a:spLocks noGrp="1"/>
          </p:cNvSpPr>
          <p:nvPr>
            <p:ph type="sldNum" sz="quarter" idx="12"/>
          </p:nvPr>
        </p:nvSpPr>
        <p:spPr/>
        <p:txBody>
          <a:bodyPr/>
          <a:lstStyle/>
          <a:p>
            <a:fld id="{FF57F659-53F0-40D6-8B41-CDC39FF6B416}" type="slidenum">
              <a:rPr lang="en-150" smtClean="0"/>
              <a:t>‹#›</a:t>
            </a:fld>
            <a:endParaRPr lang="en-150"/>
          </a:p>
        </p:txBody>
      </p:sp>
    </p:spTree>
    <p:extLst>
      <p:ext uri="{BB962C8B-B14F-4D97-AF65-F5344CB8AC3E}">
        <p14:creationId xmlns:p14="http://schemas.microsoft.com/office/powerpoint/2010/main" val="199992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extLst>
              <a:ext uri="{BEBA8EAE-BF5A-486C-A8C5-ECC9F3942E4B}">
                <a14:imgProps xmlns:a14="http://schemas.microsoft.com/office/drawing/2010/main">
                  <a14:imgLayer r:embed="rId14">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DF8D93-C882-4949-B5D4-7D0CD2EDC2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6944A632-B7B3-0913-B3BD-6205E9BA00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B2DDD401-9397-F884-57A7-FC7BB9E826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412E5-98CE-49D6-BD9C-6024245CA1F9}" type="datetimeFigureOut">
              <a:rPr lang="en-150" smtClean="0"/>
              <a:t>10/10/2022</a:t>
            </a:fld>
            <a:endParaRPr lang="en-150"/>
          </a:p>
        </p:txBody>
      </p:sp>
      <p:sp>
        <p:nvSpPr>
          <p:cNvPr id="5" name="Footer Placeholder 4">
            <a:extLst>
              <a:ext uri="{FF2B5EF4-FFF2-40B4-BE49-F238E27FC236}">
                <a16:creationId xmlns:a16="http://schemas.microsoft.com/office/drawing/2014/main" id="{6F755FEB-CB79-8277-C472-613DCC9F4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150"/>
          </a:p>
        </p:txBody>
      </p:sp>
      <p:sp>
        <p:nvSpPr>
          <p:cNvPr id="6" name="Slide Number Placeholder 5">
            <a:extLst>
              <a:ext uri="{FF2B5EF4-FFF2-40B4-BE49-F238E27FC236}">
                <a16:creationId xmlns:a16="http://schemas.microsoft.com/office/drawing/2014/main" id="{9BDC6BAC-CCCB-E235-CC7B-A9B0DE206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F659-53F0-40D6-8B41-CDC39FF6B416}" type="slidenum">
              <a:rPr lang="en-150" smtClean="0"/>
              <a:t>‹#›</a:t>
            </a:fld>
            <a:endParaRPr lang="en-150"/>
          </a:p>
        </p:txBody>
      </p:sp>
    </p:spTree>
    <p:extLst>
      <p:ext uri="{BB962C8B-B14F-4D97-AF65-F5344CB8AC3E}">
        <p14:creationId xmlns:p14="http://schemas.microsoft.com/office/powerpoint/2010/main" val="1319220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9.xml"/><Relationship Id="rId7" Type="http://schemas.openxmlformats.org/officeDocument/2006/relationships/image" Target="../media/image7.png"/><Relationship Id="rId2" Type="http://schemas.openxmlformats.org/officeDocument/2006/relationships/diagramData" Target="../diagrams/data20.xml"/><Relationship Id="rId1" Type="http://schemas.openxmlformats.org/officeDocument/2006/relationships/slideLayout" Target="../slideLayouts/slideLayout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0.xml"/><Relationship Id="rId7" Type="http://schemas.openxmlformats.org/officeDocument/2006/relationships/image" Target="../media/image9.png"/><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1.xml"/><Relationship Id="rId7" Type="http://schemas.openxmlformats.org/officeDocument/2006/relationships/image" Target="../media/image11.png"/><Relationship Id="rId2" Type="http://schemas.openxmlformats.org/officeDocument/2006/relationships/diagramData" Target="../diagrams/data22.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3.png"/><Relationship Id="rId2" Type="http://schemas.openxmlformats.org/officeDocument/2006/relationships/diagramData" Target="../diagrams/data23.xml"/><Relationship Id="rId1" Type="http://schemas.openxmlformats.org/officeDocument/2006/relationships/slideLayout" Target="../slideLayouts/slideLayout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Layout" Target="../diagrams/layout23.xml"/><Relationship Id="rId7" Type="http://schemas.openxmlformats.org/officeDocument/2006/relationships/image" Target="../media/image121.png"/><Relationship Id="rId12" Type="http://schemas.microsoft.com/office/2007/relationships/diagramDrawing" Target="../diagrams/drawing24.xml"/><Relationship Id="rId2" Type="http://schemas.openxmlformats.org/officeDocument/2006/relationships/diagramData" Target="../diagrams/data24.xml"/><Relationship Id="rId1" Type="http://schemas.openxmlformats.org/officeDocument/2006/relationships/slideLayout" Target="../slideLayouts/slideLayout1.xml"/><Relationship Id="rId6" Type="http://schemas.microsoft.com/office/2007/relationships/diagramDrawing" Target="../diagrams/drawing23.xml"/><Relationship Id="rId11" Type="http://schemas.openxmlformats.org/officeDocument/2006/relationships/diagramColors" Target="../diagrams/colors24.xml"/><Relationship Id="rId5" Type="http://schemas.openxmlformats.org/officeDocument/2006/relationships/diagramColors" Target="../diagrams/colors23.xml"/><Relationship Id="rId10" Type="http://schemas.openxmlformats.org/officeDocument/2006/relationships/diagramQuickStyle" Target="../diagrams/quickStyle24.xml"/><Relationship Id="rId4" Type="http://schemas.openxmlformats.org/officeDocument/2006/relationships/diagramQuickStyle" Target="../diagrams/quickStyle23.xml"/><Relationship Id="rId9" Type="http://schemas.openxmlformats.org/officeDocument/2006/relationships/diagramLayout" Target="../diagrams/layout2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Layout" Target="../diagrams/layout25.xml"/><Relationship Id="rId7" Type="http://schemas.openxmlformats.org/officeDocument/2006/relationships/image" Target="../media/image191.png"/><Relationship Id="rId12" Type="http://schemas.microsoft.com/office/2007/relationships/diagramDrawing" Target="../diagrams/drawing26.xml"/><Relationship Id="rId2" Type="http://schemas.openxmlformats.org/officeDocument/2006/relationships/diagramData" Target="../diagrams/data26.xml"/><Relationship Id="rId1" Type="http://schemas.openxmlformats.org/officeDocument/2006/relationships/slideLayout" Target="../slideLayouts/slideLayout1.xml"/><Relationship Id="rId6" Type="http://schemas.microsoft.com/office/2007/relationships/diagramDrawing" Target="../diagrams/drawing25.xml"/><Relationship Id="rId11" Type="http://schemas.openxmlformats.org/officeDocument/2006/relationships/diagramColors" Target="../diagrams/colors26.xml"/><Relationship Id="rId5" Type="http://schemas.openxmlformats.org/officeDocument/2006/relationships/diagramColors" Target="../diagrams/colors25.xml"/><Relationship Id="rId10" Type="http://schemas.openxmlformats.org/officeDocument/2006/relationships/diagramQuickStyle" Target="../diagrams/quickStyle26.xml"/><Relationship Id="rId4" Type="http://schemas.openxmlformats.org/officeDocument/2006/relationships/diagramQuickStyle" Target="../diagrams/quickStyle25.xml"/><Relationship Id="rId9" Type="http://schemas.openxmlformats.org/officeDocument/2006/relationships/diagramLayout" Target="../diagrams/layout2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Layout" Target="../diagrams/layout27.xml"/><Relationship Id="rId7" Type="http://schemas.openxmlformats.org/officeDocument/2006/relationships/image" Target="../media/image140.png"/><Relationship Id="rId12" Type="http://schemas.microsoft.com/office/2007/relationships/diagramDrawing" Target="../diagrams/drawing28.xml"/><Relationship Id="rId2" Type="http://schemas.openxmlformats.org/officeDocument/2006/relationships/diagramData" Target="../diagrams/data28.xml"/><Relationship Id="rId1" Type="http://schemas.openxmlformats.org/officeDocument/2006/relationships/slideLayout" Target="../slideLayouts/slideLayout1.xml"/><Relationship Id="rId6" Type="http://schemas.microsoft.com/office/2007/relationships/diagramDrawing" Target="../diagrams/drawing27.xml"/><Relationship Id="rId11" Type="http://schemas.openxmlformats.org/officeDocument/2006/relationships/diagramColors" Target="../diagrams/colors28.xml"/><Relationship Id="rId5" Type="http://schemas.openxmlformats.org/officeDocument/2006/relationships/diagramColors" Target="../diagrams/colors27.xml"/><Relationship Id="rId10" Type="http://schemas.openxmlformats.org/officeDocument/2006/relationships/diagramQuickStyle" Target="../diagrams/quickStyle28.xml"/><Relationship Id="rId4" Type="http://schemas.openxmlformats.org/officeDocument/2006/relationships/diagramQuickStyle" Target="../diagrams/quickStyle27.xml"/><Relationship Id="rId9" Type="http://schemas.openxmlformats.org/officeDocument/2006/relationships/diagramLayout" Target="../diagrams/layout28.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Layout" Target="../diagrams/layout29.xml"/><Relationship Id="rId7" Type="http://schemas.openxmlformats.org/officeDocument/2006/relationships/image" Target="../media/image150.png"/><Relationship Id="rId12" Type="http://schemas.microsoft.com/office/2007/relationships/diagramDrawing" Target="../diagrams/drawing30.xml"/><Relationship Id="rId2" Type="http://schemas.openxmlformats.org/officeDocument/2006/relationships/diagramData" Target="../diagrams/data30.xml"/><Relationship Id="rId1" Type="http://schemas.openxmlformats.org/officeDocument/2006/relationships/slideLayout" Target="../slideLayouts/slideLayout1.xml"/><Relationship Id="rId6" Type="http://schemas.microsoft.com/office/2007/relationships/diagramDrawing" Target="../diagrams/drawing29.xml"/><Relationship Id="rId11" Type="http://schemas.openxmlformats.org/officeDocument/2006/relationships/diagramColors" Target="../diagrams/colors30.xml"/><Relationship Id="rId5" Type="http://schemas.openxmlformats.org/officeDocument/2006/relationships/diagramColors" Target="../diagrams/colors29.xml"/><Relationship Id="rId10" Type="http://schemas.openxmlformats.org/officeDocument/2006/relationships/diagramQuickStyle" Target="../diagrams/quickStyle30.xml"/><Relationship Id="rId4" Type="http://schemas.openxmlformats.org/officeDocument/2006/relationships/diagramQuickStyle" Target="../diagrams/quickStyle29.xml"/><Relationship Id="rId9" Type="http://schemas.openxmlformats.org/officeDocument/2006/relationships/diagramLayout" Target="../diagrams/layout30.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Layout" Target="../diagrams/layout31.xml"/><Relationship Id="rId7" Type="http://schemas.openxmlformats.org/officeDocument/2006/relationships/image" Target="../media/image160.png"/><Relationship Id="rId12" Type="http://schemas.microsoft.com/office/2007/relationships/diagramDrawing" Target="../diagrams/drawing32.xml"/><Relationship Id="rId2" Type="http://schemas.openxmlformats.org/officeDocument/2006/relationships/diagramData" Target="../diagrams/data32.xml"/><Relationship Id="rId1" Type="http://schemas.openxmlformats.org/officeDocument/2006/relationships/slideLayout" Target="../slideLayouts/slideLayout1.xml"/><Relationship Id="rId6" Type="http://schemas.microsoft.com/office/2007/relationships/diagramDrawing" Target="../diagrams/drawing31.xml"/><Relationship Id="rId11" Type="http://schemas.openxmlformats.org/officeDocument/2006/relationships/diagramColors" Target="../diagrams/colors32.xml"/><Relationship Id="rId5" Type="http://schemas.openxmlformats.org/officeDocument/2006/relationships/diagramColors" Target="../diagrams/colors31.xml"/><Relationship Id="rId10" Type="http://schemas.openxmlformats.org/officeDocument/2006/relationships/diagramQuickStyle" Target="../diagrams/quickStyle32.xml"/><Relationship Id="rId4" Type="http://schemas.openxmlformats.org/officeDocument/2006/relationships/diagramQuickStyle" Target="../diagrams/quickStyle31.xml"/><Relationship Id="rId9" Type="http://schemas.openxmlformats.org/officeDocument/2006/relationships/diagramLayout" Target="../diagrams/layout3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35.xml"/><Relationship Id="rId3" Type="http://schemas.openxmlformats.org/officeDocument/2006/relationships/diagramLayout" Target="../diagrams/layout33.xml"/><Relationship Id="rId7" Type="http://schemas.openxmlformats.org/officeDocument/2006/relationships/image" Target="../media/image170.png"/><Relationship Id="rId12" Type="http://schemas.microsoft.com/office/2007/relationships/diagramDrawing" Target="../diagrams/drawing34.xml"/><Relationship Id="rId2" Type="http://schemas.openxmlformats.org/officeDocument/2006/relationships/diagramData" Target="../diagrams/data34.xml"/><Relationship Id="rId1" Type="http://schemas.openxmlformats.org/officeDocument/2006/relationships/slideLayout" Target="../slideLayouts/slideLayout1.xml"/><Relationship Id="rId6" Type="http://schemas.microsoft.com/office/2007/relationships/diagramDrawing" Target="../diagrams/drawing33.xml"/><Relationship Id="rId11" Type="http://schemas.openxmlformats.org/officeDocument/2006/relationships/diagramColors" Target="../diagrams/colors34.xml"/><Relationship Id="rId5" Type="http://schemas.openxmlformats.org/officeDocument/2006/relationships/diagramColors" Target="../diagrams/colors33.xml"/><Relationship Id="rId10" Type="http://schemas.openxmlformats.org/officeDocument/2006/relationships/diagramQuickStyle" Target="../diagrams/quickStyle34.xml"/><Relationship Id="rId4" Type="http://schemas.openxmlformats.org/officeDocument/2006/relationships/diagramQuickStyle" Target="../diagrams/quickStyle33.xml"/><Relationship Id="rId9" Type="http://schemas.openxmlformats.org/officeDocument/2006/relationships/diagramLayout" Target="../diagrams/layout34.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7.xml"/><Relationship Id="rId3" Type="http://schemas.openxmlformats.org/officeDocument/2006/relationships/diagramLayout" Target="../diagrams/layout35.xml"/><Relationship Id="rId7" Type="http://schemas.openxmlformats.org/officeDocument/2006/relationships/image" Target="../media/image180.png"/><Relationship Id="rId12" Type="http://schemas.microsoft.com/office/2007/relationships/diagramDrawing" Target="../diagrams/drawing36.xml"/><Relationship Id="rId2" Type="http://schemas.openxmlformats.org/officeDocument/2006/relationships/diagramData" Target="../diagrams/data36.xml"/><Relationship Id="rId1" Type="http://schemas.openxmlformats.org/officeDocument/2006/relationships/slideLayout" Target="../slideLayouts/slideLayout1.xml"/><Relationship Id="rId6" Type="http://schemas.microsoft.com/office/2007/relationships/diagramDrawing" Target="../diagrams/drawing35.xml"/><Relationship Id="rId11" Type="http://schemas.openxmlformats.org/officeDocument/2006/relationships/diagramColors" Target="../diagrams/colors36.xml"/><Relationship Id="rId5" Type="http://schemas.openxmlformats.org/officeDocument/2006/relationships/diagramColors" Target="../diagrams/colors35.xml"/><Relationship Id="rId10" Type="http://schemas.openxmlformats.org/officeDocument/2006/relationships/diagramQuickStyle" Target="../diagrams/quickStyle36.xml"/><Relationship Id="rId4" Type="http://schemas.openxmlformats.org/officeDocument/2006/relationships/diagramQuickStyle" Target="../diagrams/quickStyle35.xml"/><Relationship Id="rId9" Type="http://schemas.openxmlformats.org/officeDocument/2006/relationships/diagramLayout" Target="../diagrams/layout3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Layout" Target="../diagrams/layout37.xml"/><Relationship Id="rId7" Type="http://schemas.openxmlformats.org/officeDocument/2006/relationships/image" Target="../media/image190.png"/><Relationship Id="rId12" Type="http://schemas.microsoft.com/office/2007/relationships/diagramDrawing" Target="../diagrams/drawing38.xml"/><Relationship Id="rId2" Type="http://schemas.openxmlformats.org/officeDocument/2006/relationships/diagramData" Target="../diagrams/data38.xml"/><Relationship Id="rId1" Type="http://schemas.openxmlformats.org/officeDocument/2006/relationships/slideLayout" Target="../slideLayouts/slideLayout1.xml"/><Relationship Id="rId6" Type="http://schemas.microsoft.com/office/2007/relationships/diagramDrawing" Target="../diagrams/drawing37.xml"/><Relationship Id="rId11" Type="http://schemas.openxmlformats.org/officeDocument/2006/relationships/diagramColors" Target="../diagrams/colors38.xml"/><Relationship Id="rId5" Type="http://schemas.openxmlformats.org/officeDocument/2006/relationships/diagramColors" Target="../diagrams/colors37.xml"/><Relationship Id="rId10" Type="http://schemas.openxmlformats.org/officeDocument/2006/relationships/diagramQuickStyle" Target="../diagrams/quickStyle38.xml"/><Relationship Id="rId4" Type="http://schemas.openxmlformats.org/officeDocument/2006/relationships/diagramQuickStyle" Target="../diagrams/quickStyle37.xml"/><Relationship Id="rId9" Type="http://schemas.openxmlformats.org/officeDocument/2006/relationships/diagramLayout" Target="../diagrams/layout38.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1.xml"/><Relationship Id="rId3" Type="http://schemas.openxmlformats.org/officeDocument/2006/relationships/diagramLayout" Target="../diagrams/layout39.xml"/><Relationship Id="rId7" Type="http://schemas.openxmlformats.org/officeDocument/2006/relationships/image" Target="../media/image200.png"/><Relationship Id="rId12" Type="http://schemas.microsoft.com/office/2007/relationships/diagramDrawing" Target="../diagrams/drawing40.xml"/><Relationship Id="rId2" Type="http://schemas.openxmlformats.org/officeDocument/2006/relationships/diagramData" Target="../diagrams/data40.xml"/><Relationship Id="rId1" Type="http://schemas.openxmlformats.org/officeDocument/2006/relationships/slideLayout" Target="../slideLayouts/slideLayout1.xml"/><Relationship Id="rId6" Type="http://schemas.microsoft.com/office/2007/relationships/diagramDrawing" Target="../diagrams/drawing39.xml"/><Relationship Id="rId11" Type="http://schemas.openxmlformats.org/officeDocument/2006/relationships/diagramColors" Target="../diagrams/colors40.xml"/><Relationship Id="rId5" Type="http://schemas.openxmlformats.org/officeDocument/2006/relationships/diagramColors" Target="../diagrams/colors39.xml"/><Relationship Id="rId10" Type="http://schemas.openxmlformats.org/officeDocument/2006/relationships/diagramQuickStyle" Target="../diagrams/quickStyle40.xml"/><Relationship Id="rId4" Type="http://schemas.openxmlformats.org/officeDocument/2006/relationships/diagramQuickStyle" Target="../diagrams/quickStyle39.xml"/><Relationship Id="rId9" Type="http://schemas.openxmlformats.org/officeDocument/2006/relationships/diagramLayout" Target="../diagrams/layout4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2.xml"/><Relationship Id="rId1" Type="http://schemas.openxmlformats.org/officeDocument/2006/relationships/slideLayout" Target="../slideLayouts/slideLayout1.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3.xml"/><Relationship Id="rId1" Type="http://schemas.openxmlformats.org/officeDocument/2006/relationships/slideLayout" Target="../slideLayouts/slideLayout1.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4.xml"/><Relationship Id="rId1" Type="http://schemas.openxmlformats.org/officeDocument/2006/relationships/slideLayout" Target="../slideLayouts/slideLayout1.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5.xml"/><Relationship Id="rId1" Type="http://schemas.openxmlformats.org/officeDocument/2006/relationships/slideLayout" Target="../slideLayouts/slideLayout1.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6.xml"/><Relationship Id="rId1" Type="http://schemas.openxmlformats.org/officeDocument/2006/relationships/slideLayout" Target="../slideLayouts/slideLayout1.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7.xml"/><Relationship Id="rId1" Type="http://schemas.openxmlformats.org/officeDocument/2006/relationships/slideLayout" Target="../slideLayouts/slideLayout1.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8.xml"/><Relationship Id="rId1" Type="http://schemas.openxmlformats.org/officeDocument/2006/relationships/slideLayout" Target="../slideLayouts/slideLayout1.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49.xml"/><Relationship Id="rId13" Type="http://schemas.openxmlformats.org/officeDocument/2006/relationships/diagramLayout" Target="../diagrams/layout49.xml"/><Relationship Id="rId3" Type="http://schemas.openxmlformats.org/officeDocument/2006/relationships/diagramLayout" Target="../diagrams/layout48.xml"/><Relationship Id="rId7" Type="http://schemas.openxmlformats.org/officeDocument/2006/relationships/diagramData" Target="../diagrams/data50.xml"/><Relationship Id="rId12" Type="http://schemas.openxmlformats.org/officeDocument/2006/relationships/diagramData" Target="../diagrams/data210.xml"/><Relationship Id="rId2" Type="http://schemas.openxmlformats.org/officeDocument/2006/relationships/diagramData" Target="../diagrams/data49.xml"/><Relationship Id="rId1" Type="http://schemas.openxmlformats.org/officeDocument/2006/relationships/slideLayout" Target="../slideLayouts/slideLayout1.xml"/><Relationship Id="rId6" Type="http://schemas.microsoft.com/office/2007/relationships/diagramDrawing" Target="../diagrams/drawing48.xml"/><Relationship Id="rId11" Type="http://schemas.microsoft.com/office/2007/relationships/diagramDrawing" Target="../diagrams/drawing49.xml"/><Relationship Id="rId5" Type="http://schemas.openxmlformats.org/officeDocument/2006/relationships/diagramColors" Target="../diagrams/colors48.xml"/><Relationship Id="rId15" Type="http://schemas.openxmlformats.org/officeDocument/2006/relationships/diagramColors" Target="../diagrams/colors49.xml"/><Relationship Id="rId10" Type="http://schemas.openxmlformats.org/officeDocument/2006/relationships/diagramColors" Target="../diagrams/colors49.xml"/><Relationship Id="rId4" Type="http://schemas.openxmlformats.org/officeDocument/2006/relationships/diagramQuickStyle" Target="../diagrams/quickStyle48.xml"/><Relationship Id="rId9" Type="http://schemas.openxmlformats.org/officeDocument/2006/relationships/diagramQuickStyle" Target="../diagrams/quickStyle49.xml"/><Relationship Id="rId14" Type="http://schemas.openxmlformats.org/officeDocument/2006/relationships/diagramQuickStyle" Target="../diagrams/quickStyle49.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50.xml"/><Relationship Id="rId7" Type="http://schemas.openxmlformats.org/officeDocument/2006/relationships/image" Target="../media/image28.png"/><Relationship Id="rId2" Type="http://schemas.openxmlformats.org/officeDocument/2006/relationships/diagramData" Target="../diagrams/data51.xml"/><Relationship Id="rId1" Type="http://schemas.openxmlformats.org/officeDocument/2006/relationships/slideLayout" Target="../slideLayouts/slideLayout1.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8.xml"/><Relationship Id="rId12" Type="http://schemas.openxmlformats.org/officeDocument/2006/relationships/diagramData" Target="../diagrams/data70.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7.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00.xml"/><Relationship Id="rId3" Type="http://schemas.openxmlformats.org/officeDocument/2006/relationships/diagramData" Target="../diagrams/data9.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xml"/><Relationship Id="rId16" Type="http://schemas.openxmlformats.org/officeDocument/2006/relationships/diagramColors" Target="../diagrams/colors9.xml"/><Relationship Id="rId1" Type="http://schemas.openxmlformats.org/officeDocument/2006/relationships/slideLayout" Target="../slideLayouts/slideLayout1.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9.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0.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3.xml"/><Relationship Id="rId12" Type="http://schemas.openxmlformats.org/officeDocument/2006/relationships/diagramData" Target="../diagrams/data150.xml"/><Relationship Id="rId2" Type="http://schemas.openxmlformats.org/officeDocument/2006/relationships/diagramData" Target="../diagrams/data12.xml"/><Relationship Id="rId16"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2.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5.xml"/><Relationship Id="rId12" Type="http://schemas.openxmlformats.org/officeDocument/2006/relationships/diagramData" Target="../diagrams/data110.xml"/><Relationship Id="rId2" Type="http://schemas.openxmlformats.org/officeDocument/2006/relationships/diagramData" Target="../diagrams/data14.xml"/><Relationship Id="rId16"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4.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Layout" Target="../diagrams/layout17.xml"/><Relationship Id="rId18" Type="http://schemas.openxmlformats.org/officeDocument/2006/relationships/diagramLayout" Target="../diagrams/layout18.xml"/><Relationship Id="rId3" Type="http://schemas.openxmlformats.org/officeDocument/2006/relationships/diagramLayout" Target="../diagrams/layout15.xml"/><Relationship Id="rId21" Type="http://schemas.microsoft.com/office/2007/relationships/diagramDrawing" Target="../diagrams/drawing18.xml"/><Relationship Id="rId7" Type="http://schemas.openxmlformats.org/officeDocument/2006/relationships/diagramData" Target="../diagrams/data17.xml"/><Relationship Id="rId12" Type="http://schemas.openxmlformats.org/officeDocument/2006/relationships/diagramData" Target="../diagrams/data18.xml"/><Relationship Id="rId17" Type="http://schemas.openxmlformats.org/officeDocument/2006/relationships/diagramData" Target="../diagrams/data19.xml"/><Relationship Id="rId2" Type="http://schemas.openxmlformats.org/officeDocument/2006/relationships/diagramData" Target="../diagrams/data16.xml"/><Relationship Id="rId16" Type="http://schemas.microsoft.com/office/2007/relationships/diagramDrawing" Target="../diagrams/drawing17.xml"/><Relationship Id="rId20" Type="http://schemas.openxmlformats.org/officeDocument/2006/relationships/diagramColors" Target="../diagrams/colors18.xml"/><Relationship Id="rId1" Type="http://schemas.openxmlformats.org/officeDocument/2006/relationships/slideLayout" Target="../slideLayouts/slideLayout1.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diagramColors" Target="../diagrams/colors17.xml"/><Relationship Id="rId10" Type="http://schemas.openxmlformats.org/officeDocument/2006/relationships/diagramColors" Target="../diagrams/colors16.xml"/><Relationship Id="rId19" Type="http://schemas.openxmlformats.org/officeDocument/2006/relationships/diagramQuickStyle" Target="../diagrams/quickStyle18.xml"/><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diagramQuickStyle" Target="../diagrams/quickStyl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387627"/>
            <a:ext cx="11171583" cy="1212574"/>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Deep Clustering Using </a:t>
            </a:r>
            <a:r>
              <a:rPr lang="en-GB" sz="2400" dirty="0" err="1">
                <a:solidFill>
                  <a:schemeClr val="bg1"/>
                </a:solidFill>
                <a:latin typeface="Congenial" panose="02000503040000020004" pitchFamily="2" charset="0"/>
              </a:rPr>
              <a:t>Pseudolabels</a:t>
            </a:r>
            <a:r>
              <a:rPr lang="en-GB" sz="2400" dirty="0">
                <a:solidFill>
                  <a:schemeClr val="bg1"/>
                </a:solidFill>
                <a:latin typeface="Congenial" panose="02000503040000020004" pitchFamily="2" charset="0"/>
              </a:rPr>
              <a:t> and Centroids</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Diploma Thesis</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Papadopoulos Nikolaos, Ioannina</a:t>
            </a:r>
            <a:r>
              <a:rPr lang="en-GB" sz="2400">
                <a:solidFill>
                  <a:schemeClr val="bg1"/>
                </a:solidFill>
                <a:latin typeface="Congenial" panose="02000503040000020004" pitchFamily="2" charset="0"/>
              </a:rPr>
              <a:t>, October </a:t>
            </a:r>
            <a:r>
              <a:rPr lang="en-GB" sz="2400" dirty="0">
                <a:solidFill>
                  <a:schemeClr val="bg1"/>
                </a:solidFill>
                <a:latin typeface="Congenial" panose="02000503040000020004" pitchFamily="2" charset="0"/>
              </a:rPr>
              <a:t>2022</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4" name="Diagram 3">
            <a:extLst>
              <a:ext uri="{FF2B5EF4-FFF2-40B4-BE49-F238E27FC236}">
                <a16:creationId xmlns:a16="http://schemas.microsoft.com/office/drawing/2014/main" id="{8487EED4-5266-44DC-0B4C-CD37E5F5DB92}"/>
              </a:ext>
            </a:extLst>
          </p:cNvPr>
          <p:cNvGraphicFramePr/>
          <p:nvPr>
            <p:extLst>
              <p:ext uri="{D42A27DB-BD31-4B8C-83A1-F6EECF244321}">
                <p14:modId xmlns:p14="http://schemas.microsoft.com/office/powerpoint/2010/main" val="1992164243"/>
              </p:ext>
            </p:extLst>
          </p:nvPr>
        </p:nvGraphicFramePr>
        <p:xfrm>
          <a:off x="685800" y="1928190"/>
          <a:ext cx="10694503" cy="4703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5670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10x_73k dataset boxplots using autoencoder-trained-with-centroids method (1)</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1902703232"/>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947DCC0-3B40-A1A6-94AB-6ACA3BCE64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165675"/>
            <a:ext cx="6095999" cy="5692325"/>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09C00C56-4C33-834F-C6BA-90AE9EA44C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165675"/>
            <a:ext cx="6096000" cy="5692325"/>
          </a:xfrm>
          <a:prstGeom prst="rect">
            <a:avLst/>
          </a:prstGeom>
        </p:spPr>
      </p:pic>
    </p:spTree>
    <p:extLst>
      <p:ext uri="{BB962C8B-B14F-4D97-AF65-F5344CB8AC3E}">
        <p14:creationId xmlns:p14="http://schemas.microsoft.com/office/powerpoint/2010/main" val="413535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10207" y="271555"/>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10x_73k dataset boxplots using autoencoder-trained-with-centroids method (2)</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710811759"/>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6401D66-508D-769C-0E88-F3AC2B3D4C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108841"/>
            <a:ext cx="6096000" cy="5868427"/>
          </a:xfrm>
          <a:prstGeom prst="rect">
            <a:avLst/>
          </a:prstGeom>
        </p:spPr>
      </p:pic>
      <p:pic>
        <p:nvPicPr>
          <p:cNvPr id="9" name="Picture 8">
            <a:extLst>
              <a:ext uri="{FF2B5EF4-FFF2-40B4-BE49-F238E27FC236}">
                <a16:creationId xmlns:a16="http://schemas.microsoft.com/office/drawing/2014/main" id="{5DDEB426-AEC2-A36F-2861-3540037B86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5999" y="1108841"/>
            <a:ext cx="6096001" cy="5868427"/>
          </a:xfrm>
          <a:prstGeom prst="rect">
            <a:avLst/>
          </a:prstGeom>
        </p:spPr>
      </p:pic>
    </p:spTree>
    <p:extLst>
      <p:ext uri="{BB962C8B-B14F-4D97-AF65-F5344CB8AC3E}">
        <p14:creationId xmlns:p14="http://schemas.microsoft.com/office/powerpoint/2010/main" val="1515242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10x_73k dataset boxplots using autoencoder-trained-with-centroids method (3)</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315403130"/>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7657FD8-877D-F29B-B3E0-AEE18CDB76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68273"/>
            <a:ext cx="6202017" cy="5789727"/>
          </a:xfrm>
          <a:prstGeom prst="rect">
            <a:avLst/>
          </a:prstGeom>
        </p:spPr>
      </p:pic>
      <p:pic>
        <p:nvPicPr>
          <p:cNvPr id="9" name="Picture 8">
            <a:extLst>
              <a:ext uri="{FF2B5EF4-FFF2-40B4-BE49-F238E27FC236}">
                <a16:creationId xmlns:a16="http://schemas.microsoft.com/office/drawing/2014/main" id="{BD183139-AFF4-62DE-5A4D-CDE0926581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2018" y="1068272"/>
            <a:ext cx="5989982" cy="5789727"/>
          </a:xfrm>
          <a:prstGeom prst="rect">
            <a:avLst/>
          </a:prstGeom>
        </p:spPr>
      </p:pic>
    </p:spTree>
    <p:extLst>
      <p:ext uri="{BB962C8B-B14F-4D97-AF65-F5344CB8AC3E}">
        <p14:creationId xmlns:p14="http://schemas.microsoft.com/office/powerpoint/2010/main" val="317034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10x_73k dataset boxplots using autoencoder-trained-with-centroids method (4)</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9973B84-554E-3524-05B8-044EB1AC82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8987" y="1108841"/>
            <a:ext cx="8937798" cy="5749159"/>
          </a:xfrm>
          <a:prstGeom prst="rect">
            <a:avLst/>
          </a:prstGeom>
        </p:spPr>
      </p:pic>
    </p:spTree>
    <p:extLst>
      <p:ext uri="{BB962C8B-B14F-4D97-AF65-F5344CB8AC3E}">
        <p14:creationId xmlns:p14="http://schemas.microsoft.com/office/powerpoint/2010/main" val="418538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Proof of concept: training the autoencoder using the cluster centroids enhances clustering performance in the latent space</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3899912504"/>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882217038"/>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212121"/>
                              </a:solidFill>
                              <a:effectLst/>
                              <a:latin typeface="Arial" panose="020B0604020202020204" pitchFamily="34" charset="0"/>
                              <a:ea typeface="Courier New" panose="02070309020205020404" pitchFamily="49" charset="0"/>
                              <a:cs typeface="Cambria" panose="02040503050406030204" pitchFamily="18" charset="0"/>
                            </a:rPr>
                            <a:t>0.60</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0.05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0.74</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0.63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0.54</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0.20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Courier New" panose="02070309020205020404" pitchFamily="49"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0.75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0.04</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0.71</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0.58</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0.36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0.92</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0.62</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882217038"/>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212121"/>
                              </a:solidFill>
                              <a:effectLst/>
                              <a:latin typeface="Arial" panose="020B0604020202020204" pitchFamily="34" charset="0"/>
                              <a:ea typeface="Courier New" panose="02070309020205020404" pitchFamily="49" charset="0"/>
                              <a:cs typeface="Cambria" panose="02040503050406030204" pitchFamily="18" charset="0"/>
                            </a:rPr>
                            <a:t>0.60</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0.05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10x_73k dataset k-means clustering metrics:</a:t>
            </a:r>
            <a:endParaRPr lang="en-150" sz="2000" b="1" dirty="0"/>
          </a:p>
        </p:txBody>
      </p:sp>
      <p:sp>
        <p:nvSpPr>
          <p:cNvPr id="17" name="Speech Bubble: Oval 16">
            <a:extLst>
              <a:ext uri="{FF2B5EF4-FFF2-40B4-BE49-F238E27FC236}">
                <a16:creationId xmlns:a16="http://schemas.microsoft.com/office/drawing/2014/main" id="{821FF8F6-A218-21F7-4AC0-B7C9015D3AE0}"/>
              </a:ext>
            </a:extLst>
          </p:cNvPr>
          <p:cNvSpPr/>
          <p:nvPr/>
        </p:nvSpPr>
        <p:spPr>
          <a:xfrm rot="10985017">
            <a:off x="1404231" y="4406805"/>
            <a:ext cx="2047596" cy="12388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dirty="0"/>
          </a:p>
        </p:txBody>
      </p:sp>
      <p:sp>
        <p:nvSpPr>
          <p:cNvPr id="18" name="TextBox 17">
            <a:extLst>
              <a:ext uri="{FF2B5EF4-FFF2-40B4-BE49-F238E27FC236}">
                <a16:creationId xmlns:a16="http://schemas.microsoft.com/office/drawing/2014/main" id="{7347DA1D-4B35-6280-8B36-BD62C8D7E0FC}"/>
              </a:ext>
            </a:extLst>
          </p:cNvPr>
          <p:cNvSpPr txBox="1"/>
          <p:nvPr/>
        </p:nvSpPr>
        <p:spPr>
          <a:xfrm>
            <a:off x="1709530" y="4631636"/>
            <a:ext cx="1689653" cy="646044"/>
          </a:xfrm>
          <a:prstGeom prst="rect">
            <a:avLst/>
          </a:prstGeom>
          <a:noFill/>
        </p:spPr>
        <p:txBody>
          <a:bodyPr wrap="square" rtlCol="0">
            <a:spAutoFit/>
          </a:bodyPr>
          <a:lstStyle/>
          <a:p>
            <a:r>
              <a:rPr lang="en-GB" dirty="0">
                <a:solidFill>
                  <a:schemeClr val="bg1"/>
                </a:solidFill>
              </a:rPr>
              <a:t>#1 in best of our knowledge!</a:t>
            </a:r>
            <a:endParaRPr lang="en-150" dirty="0">
              <a:solidFill>
                <a:schemeClr val="bg1"/>
              </a:solidFill>
            </a:endParaRPr>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1179243509"/>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1747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Australian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185333001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0.86</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0.42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0.52</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0.50</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0.86</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0.43</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0.52</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0.33</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0.84</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0.04</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0.37</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0.45</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0.08</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0.30</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0.73</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0.11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0.22</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0.22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0.23</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0.22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0.37</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0.08</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185333001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0.86</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0.42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0.52</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Cambria" panose="02040503050406030204" pitchFamily="18" charset="0"/>
                              <a:cs typeface="Arial" panose="020B0604020202020204" pitchFamily="34" charset="0"/>
                            </a:rPr>
                            <a:t>0.50</a:t>
                          </a:r>
                          <a:endParaRPr lang="en-150" sz="1800" b="1"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Australian dataset k-means clustering metrics:</a:t>
            </a:r>
            <a:endParaRPr lang="en-150" sz="2000" b="1" dirty="0"/>
          </a:p>
        </p:txBody>
      </p:sp>
      <p:sp>
        <p:nvSpPr>
          <p:cNvPr id="17" name="Speech Bubble: Oval 16">
            <a:extLst>
              <a:ext uri="{FF2B5EF4-FFF2-40B4-BE49-F238E27FC236}">
                <a16:creationId xmlns:a16="http://schemas.microsoft.com/office/drawing/2014/main" id="{821FF8F6-A218-21F7-4AC0-B7C9015D3AE0}"/>
              </a:ext>
            </a:extLst>
          </p:cNvPr>
          <p:cNvSpPr/>
          <p:nvPr/>
        </p:nvSpPr>
        <p:spPr>
          <a:xfrm rot="10985017">
            <a:off x="1404231" y="4406805"/>
            <a:ext cx="2047596" cy="12388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dirty="0"/>
          </a:p>
        </p:txBody>
      </p:sp>
      <p:sp>
        <p:nvSpPr>
          <p:cNvPr id="18" name="TextBox 17">
            <a:extLst>
              <a:ext uri="{FF2B5EF4-FFF2-40B4-BE49-F238E27FC236}">
                <a16:creationId xmlns:a16="http://schemas.microsoft.com/office/drawing/2014/main" id="{7347DA1D-4B35-6280-8B36-BD62C8D7E0FC}"/>
              </a:ext>
            </a:extLst>
          </p:cNvPr>
          <p:cNvSpPr txBox="1"/>
          <p:nvPr/>
        </p:nvSpPr>
        <p:spPr>
          <a:xfrm>
            <a:off x="1610140" y="4631636"/>
            <a:ext cx="1789044" cy="646331"/>
          </a:xfrm>
          <a:prstGeom prst="rect">
            <a:avLst/>
          </a:prstGeom>
          <a:noFill/>
        </p:spPr>
        <p:txBody>
          <a:bodyPr wrap="square" rtlCol="0">
            <a:spAutoFit/>
          </a:bodyPr>
          <a:lstStyle/>
          <a:p>
            <a:r>
              <a:rPr lang="en-GB" dirty="0">
                <a:solidFill>
                  <a:schemeClr val="bg1"/>
                </a:solidFill>
              </a:rPr>
              <a:t>No improvement in this case</a:t>
            </a:r>
            <a:endParaRPr lang="en-150" dirty="0">
              <a:solidFill>
                <a:schemeClr val="bg1"/>
              </a:solidFill>
            </a:endParaRPr>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2998817776"/>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3227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Iris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3697756905"/>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Courier New" panose="02070309020205020404" pitchFamily="49" charset="0"/>
                              <a:cs typeface="Cambria" panose="02040503050406030204" pitchFamily="18" charset="0"/>
                            </a:rPr>
                            <a:t>0.89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0.74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0.72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0.50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0.64</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0.68</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0.64</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0.48</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0.80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0.58</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0.50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0.07</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3697756905"/>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Courier New" panose="02070309020205020404" pitchFamily="49" charset="0"/>
                              <a:cs typeface="Cambria" panose="02040503050406030204" pitchFamily="18" charset="0"/>
                            </a:rPr>
                            <a:t>0.89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0.74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0.72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212121"/>
                              </a:solidFill>
                              <a:effectLst/>
                              <a:latin typeface="Arial" panose="020B0604020202020204" pitchFamily="34" charset="0"/>
                              <a:ea typeface="Courier New" panose="02070309020205020404" pitchFamily="49" charset="0"/>
                              <a:cs typeface="Cambria" panose="02040503050406030204" pitchFamily="18" charset="0"/>
                            </a:rPr>
                            <a:t>0.50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Iris dataset k-means clustering metrics:</a:t>
            </a:r>
            <a:endParaRPr lang="en-150" sz="2000" b="1" dirty="0"/>
          </a:p>
        </p:txBody>
      </p:sp>
      <p:sp>
        <p:nvSpPr>
          <p:cNvPr id="17" name="Speech Bubble: Oval 16">
            <a:extLst>
              <a:ext uri="{FF2B5EF4-FFF2-40B4-BE49-F238E27FC236}">
                <a16:creationId xmlns:a16="http://schemas.microsoft.com/office/drawing/2014/main" id="{821FF8F6-A218-21F7-4AC0-B7C9015D3AE0}"/>
              </a:ext>
            </a:extLst>
          </p:cNvPr>
          <p:cNvSpPr/>
          <p:nvPr/>
        </p:nvSpPr>
        <p:spPr>
          <a:xfrm rot="10985017">
            <a:off x="1404231" y="4406805"/>
            <a:ext cx="2047596" cy="12388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dirty="0"/>
          </a:p>
        </p:txBody>
      </p:sp>
      <p:sp>
        <p:nvSpPr>
          <p:cNvPr id="18" name="TextBox 17">
            <a:extLst>
              <a:ext uri="{FF2B5EF4-FFF2-40B4-BE49-F238E27FC236}">
                <a16:creationId xmlns:a16="http://schemas.microsoft.com/office/drawing/2014/main" id="{7347DA1D-4B35-6280-8B36-BD62C8D7E0FC}"/>
              </a:ext>
            </a:extLst>
          </p:cNvPr>
          <p:cNvSpPr txBox="1"/>
          <p:nvPr/>
        </p:nvSpPr>
        <p:spPr>
          <a:xfrm>
            <a:off x="1610140" y="4631636"/>
            <a:ext cx="1789044" cy="646331"/>
          </a:xfrm>
          <a:prstGeom prst="rect">
            <a:avLst/>
          </a:prstGeom>
          <a:noFill/>
        </p:spPr>
        <p:txBody>
          <a:bodyPr wrap="square" rtlCol="0">
            <a:spAutoFit/>
          </a:bodyPr>
          <a:lstStyle/>
          <a:p>
            <a:r>
              <a:rPr lang="en-GB" dirty="0">
                <a:solidFill>
                  <a:schemeClr val="bg1"/>
                </a:solidFill>
              </a:rPr>
              <a:t>No improvement in this case</a:t>
            </a:r>
            <a:endParaRPr lang="en-150" dirty="0">
              <a:solidFill>
                <a:schemeClr val="bg1"/>
              </a:solidFill>
            </a:endParaRPr>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1816740032"/>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1986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squeezed gaussian blobs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91717398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0.50</a:t>
                          </a:r>
                          <a:endParaRPr lang="en-150" sz="1800" dirty="0">
                            <a:effectLst/>
                            <a:highlight>
                              <a:srgbClr val="FFFFFF"/>
                            </a:highligh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ourier New" panose="02070309020205020404" pitchFamily="49" charset="0"/>
                              <a:cs typeface="Cambria" panose="02040503050406030204" pitchFamily="18" charset="0"/>
                            </a:rPr>
                            <a:t>0</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Cambria" panose="02040503050406030204" pitchFamily="18" charset="0"/>
                            </a:rPr>
                            <a:t>0.48</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0.58</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0.06</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0.45</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0.43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0.44</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0.42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0.44</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0.73</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0.25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0.40</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0.33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0.40</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0.33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0.70</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0.13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Arial" panose="020B0604020202020204" pitchFamily="34" charset="0"/>
                              <a:cs typeface="Cambria" panose="02040503050406030204" pitchFamily="18" charset="0"/>
                            </a:rPr>
                            <a:t>0.96</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effectLst/>
                              <a:latin typeface="Arial" panose="020B0604020202020204" pitchFamily="34" charset="0"/>
                              <a:ea typeface="Arial" panose="020B0604020202020204" pitchFamily="34" charset="0"/>
                              <a:cs typeface="Cambria" panose="02040503050406030204" pitchFamily="18" charset="0"/>
                            </a:rPr>
                            <a:t>0.04</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0.80</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0.19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0.11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Arial" panose="020B0604020202020204" pitchFamily="34" charset="0"/>
                              <a:cs typeface="Cambria" panose="02040503050406030204" pitchFamily="18" charset="0"/>
                            </a:rPr>
                            <a:t>0.85</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effectLst/>
                              <a:latin typeface="Arial" panose="020B0604020202020204" pitchFamily="34" charset="0"/>
                              <a:ea typeface="Arial" panose="020B0604020202020204" pitchFamily="34" charset="0"/>
                              <a:cs typeface="Cambria" panose="02040503050406030204" pitchFamily="18" charset="0"/>
                            </a:rPr>
                            <a:t>0.09</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91717398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0.50</a:t>
                          </a:r>
                          <a:endParaRPr lang="en-150" sz="1800" dirty="0">
                            <a:effectLst/>
                            <a:highlight>
                              <a:srgbClr val="FFFFFF"/>
                            </a:highligh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ourier New" panose="02070309020205020404" pitchFamily="49" charset="0"/>
                              <a:cs typeface="Cambria" panose="02040503050406030204" pitchFamily="18" charset="0"/>
                            </a:rPr>
                            <a:t>0</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Cambria" panose="02040503050406030204" pitchFamily="18" charset="0"/>
                            </a:rPr>
                            <a:t>0.48</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Squeezed gaussian blobs dataset k-means clustering metrics:</a:t>
            </a:r>
            <a:endParaRPr lang="en-150" sz="2000" b="1" dirty="0"/>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1472263808"/>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4165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gaussian rings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789208242"/>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0.68</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0.23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0.74</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0.23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0.98</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0.90</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0.08</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0.91</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0.08</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0.82</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789208242"/>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Gaussian rings dataset k-means clustering metrics:</a:t>
            </a:r>
            <a:endParaRPr lang="en-150" sz="2000" b="1" dirty="0"/>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3264343302"/>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0035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moons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386465447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0.86</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0.42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0.52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0.50</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0.71</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0.17</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0.39</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0.17</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0.40</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0.12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0.44</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effectLst/>
                              <a:latin typeface="Arial" panose="020B0604020202020204" pitchFamily="34" charset="0"/>
                              <a:ea typeface="Arial" panose="020B0604020202020204" pitchFamily="34" charset="0"/>
                              <a:cs typeface="Cambria" panose="02040503050406030204" pitchFamily="18" charset="0"/>
                            </a:rPr>
                            <a:t>0.91</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0.56</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0.02</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0.67</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0.03</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Arial" panose="020B0604020202020204" pitchFamily="34" charset="0"/>
                              <a:cs typeface="Cambria" panose="02040503050406030204" pitchFamily="18" charset="0"/>
                            </a:rPr>
                            <a:t>0.63</a:t>
                          </a:r>
                          <a14:m>
                            <m:oMath xmlns:m="http://schemas.openxmlformats.org/officeDocument/2006/math">
                              <m:r>
                                <a:rPr lang="en-GB" sz="1800"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1</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1</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effectLst/>
                              <a:latin typeface="Arial" panose="020B0604020202020204" pitchFamily="34" charset="0"/>
                              <a:ea typeface="Arial" panose="020B0604020202020204" pitchFamily="34" charset="0"/>
                              <a:cs typeface="Cambria" panose="02040503050406030204" pitchFamily="18" charset="0"/>
                            </a:rPr>
                            <a:t>1</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effectLst/>
                              <a:latin typeface="Arial" panose="020B0604020202020204" pitchFamily="34" charset="0"/>
                              <a:ea typeface="Arial" panose="020B0604020202020204" pitchFamily="34" charset="0"/>
                              <a:cs typeface="Cambria" panose="02040503050406030204" pitchFamily="18" charset="0"/>
                            </a:rPr>
                            <a:t>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effectLst/>
                              <a:latin typeface="Arial" panose="020B0604020202020204" pitchFamily="34" charset="0"/>
                              <a:ea typeface="Arial" panose="020B0604020202020204" pitchFamily="34" charset="0"/>
                              <a:cs typeface="Cambria" panose="02040503050406030204" pitchFamily="18" charset="0"/>
                            </a:rPr>
                            <a:t>0.91</a:t>
                          </a:r>
                          <a14:m>
                            <m:oMath xmlns:m="http://schemas.openxmlformats.org/officeDocument/2006/math">
                              <m:r>
                                <a:rPr lang="en-GB" sz="1800" b="1" i="1">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3864654474"/>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0.86</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0.42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0.52</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3500" marR="63500" marT="63500" marB="63500"/>
                    </a:tc>
                    <a:tc>
                      <a:txBody>
                        <a:bodyPr/>
                        <a:lstStyle/>
                        <a:p>
                          <a:pPr algn="l">
                            <a:lnSpc>
                              <a:spcPct val="150000"/>
                            </a:lnSpc>
                            <a:spcAft>
                              <a:spcPts val="300"/>
                            </a:spcAft>
                          </a:pPr>
                          <a:r>
                            <a:rPr lang="en-GB" sz="1800" dirty="0">
                              <a:effectLst/>
                              <a:latin typeface="Arial" panose="020B0604020202020204" pitchFamily="34" charset="0"/>
                              <a:ea typeface="Cambria" panose="02040503050406030204" pitchFamily="18" charset="0"/>
                              <a:cs typeface="Arial" panose="020B0604020202020204" pitchFamily="34" charset="0"/>
                            </a:rPr>
                            <a:t>0.50</a:t>
                          </a:r>
                          <a:endParaRPr lang="en-150" sz="18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Moons dataset k-means clustering metrics:</a:t>
            </a:r>
            <a:endParaRPr lang="en-150" sz="2000" b="1" dirty="0"/>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3610911477"/>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11088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Introduction </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805581437"/>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B6129C3C-BFAC-EA39-4274-3E1D354C2136}"/>
                  </a:ext>
                </a:extLst>
              </p:cNvPr>
              <p:cNvGraphicFramePr/>
              <p:nvPr>
                <p:extLst>
                  <p:ext uri="{D42A27DB-BD31-4B8C-83A1-F6EECF244321}">
                    <p14:modId xmlns:p14="http://schemas.microsoft.com/office/powerpoint/2010/main" val="4278883011"/>
                  </p:ext>
                </p:extLst>
              </p:nvPr>
            </p:nvGraphicFramePr>
            <p:xfrm>
              <a:off x="0" y="1252330"/>
              <a:ext cx="12192000" cy="56056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4" name="Diagram 3">
                <a:extLst>
                  <a:ext uri="{FF2B5EF4-FFF2-40B4-BE49-F238E27FC236}">
                    <a16:creationId xmlns:a16="http://schemas.microsoft.com/office/drawing/2014/main" id="{B6129C3C-BFAC-EA39-4274-3E1D354C2136}"/>
                  </a:ext>
                </a:extLst>
              </p:cNvPr>
              <p:cNvGraphicFramePr/>
              <p:nvPr>
                <p:extLst>
                  <p:ext uri="{D42A27DB-BD31-4B8C-83A1-F6EECF244321}">
                    <p14:modId xmlns:p14="http://schemas.microsoft.com/office/powerpoint/2010/main" val="4278883011"/>
                  </p:ext>
                </p:extLst>
              </p:nvPr>
            </p:nvGraphicFramePr>
            <p:xfrm>
              <a:off x="0" y="1252330"/>
              <a:ext cx="12192000" cy="560567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Tree>
    <p:extLst>
      <p:ext uri="{BB962C8B-B14F-4D97-AF65-F5344CB8AC3E}">
        <p14:creationId xmlns:p14="http://schemas.microsoft.com/office/powerpoint/2010/main" val="234447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a:t>
            </a:r>
            <a:r>
              <a:rPr lang="en-GB" sz="2400" dirty="0" err="1">
                <a:solidFill>
                  <a:schemeClr val="bg1"/>
                </a:solidFill>
                <a:latin typeface="Congenial" panose="02000503040000020004" pitchFamily="2" charset="0"/>
              </a:rPr>
              <a:t>pendigits</a:t>
            </a:r>
            <a:r>
              <a:rPr lang="en-GB" sz="2400" dirty="0">
                <a:solidFill>
                  <a:schemeClr val="bg1"/>
                </a:solidFill>
                <a:latin typeface="Congenial" panose="02000503040000020004" pitchFamily="2" charset="0"/>
              </a:rPr>
              <a: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1916449773"/>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0.71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0.69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0.76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0.71</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0.76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0.69</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0.60</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0.31</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0.89</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0.08</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0.83</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0.79</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0.57</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1916449773"/>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0.71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0.69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212121"/>
                              </a:solidFill>
                              <a:effectLst/>
                              <a:latin typeface="Arial" panose="020B0604020202020204" pitchFamily="34" charset="0"/>
                              <a:ea typeface="Courier New" panose="02070309020205020404" pitchFamily="49" charset="0"/>
                              <a:cs typeface="Cambria" panose="02040503050406030204" pitchFamily="18" charset="0"/>
                            </a:rPr>
                            <a:t>0.31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err="1"/>
              <a:t>Pendigits</a:t>
            </a:r>
            <a:r>
              <a:rPr lang="en-GB" sz="2000" b="1" dirty="0"/>
              <a:t> dataset k-means clustering metrics:</a:t>
            </a:r>
            <a:endParaRPr lang="en-150" sz="2000" b="1" dirty="0"/>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1460413527"/>
              </p:ext>
            </p:extLst>
          </p:nvPr>
        </p:nvGraphicFramePr>
        <p:xfrm>
          <a:off x="3637723" y="4458922"/>
          <a:ext cx="8468138" cy="2279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peech Bubble: Oval 4">
            <a:extLst>
              <a:ext uri="{FF2B5EF4-FFF2-40B4-BE49-F238E27FC236}">
                <a16:creationId xmlns:a16="http://schemas.microsoft.com/office/drawing/2014/main" id="{3EA1C9FA-845F-3535-ABEB-C687FC9C840A}"/>
              </a:ext>
            </a:extLst>
          </p:cNvPr>
          <p:cNvSpPr/>
          <p:nvPr/>
        </p:nvSpPr>
        <p:spPr>
          <a:xfrm rot="10985017">
            <a:off x="1404231" y="4406805"/>
            <a:ext cx="2047596" cy="123880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dirty="0"/>
          </a:p>
        </p:txBody>
      </p:sp>
      <p:sp>
        <p:nvSpPr>
          <p:cNvPr id="6" name="TextBox 5">
            <a:extLst>
              <a:ext uri="{FF2B5EF4-FFF2-40B4-BE49-F238E27FC236}">
                <a16:creationId xmlns:a16="http://schemas.microsoft.com/office/drawing/2014/main" id="{B443E9FE-801D-9192-C160-C1A2A2F10574}"/>
              </a:ext>
            </a:extLst>
          </p:cNvPr>
          <p:cNvSpPr txBox="1"/>
          <p:nvPr/>
        </p:nvSpPr>
        <p:spPr>
          <a:xfrm>
            <a:off x="1530626" y="4661452"/>
            <a:ext cx="1784075" cy="646331"/>
          </a:xfrm>
          <a:prstGeom prst="rect">
            <a:avLst/>
          </a:prstGeom>
          <a:noFill/>
        </p:spPr>
        <p:txBody>
          <a:bodyPr wrap="square" rtlCol="0">
            <a:spAutoFit/>
          </a:bodyPr>
          <a:lstStyle/>
          <a:p>
            <a:r>
              <a:rPr lang="en-GB" dirty="0">
                <a:solidFill>
                  <a:schemeClr val="bg1"/>
                </a:solidFill>
              </a:rPr>
              <a:t>#1 in best of our knowledge!</a:t>
            </a:r>
            <a:endParaRPr lang="en-150" dirty="0">
              <a:solidFill>
                <a:schemeClr val="bg1"/>
              </a:solidFill>
            </a:endParaRPr>
          </a:p>
        </p:txBody>
      </p:sp>
    </p:spTree>
    <p:extLst>
      <p:ext uri="{BB962C8B-B14F-4D97-AF65-F5344CB8AC3E}">
        <p14:creationId xmlns:p14="http://schemas.microsoft.com/office/powerpoint/2010/main" val="102586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MNIST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556407673"/>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0.56</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0.36</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0.59</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0.41</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0.69</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0.61</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dirty="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0.19</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0.88</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0.77</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0.76</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0.66</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556407673"/>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0.56</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0.49</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0.36</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0.07</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MNIST dataset k-means clustering metrics:</a:t>
            </a:r>
            <a:endParaRPr lang="en-150" sz="2000" b="1" dirty="0"/>
          </a:p>
        </p:txBody>
      </p:sp>
      <p:graphicFrame>
        <p:nvGraphicFramePr>
          <p:cNvPr id="22" name="Diagram 21">
            <a:extLst>
              <a:ext uri="{FF2B5EF4-FFF2-40B4-BE49-F238E27FC236}">
                <a16:creationId xmlns:a16="http://schemas.microsoft.com/office/drawing/2014/main" id="{10D99691-B04A-BDF5-601D-DD93CCBBFCED}"/>
              </a:ext>
            </a:extLst>
          </p:cNvPr>
          <p:cNvGraphicFramePr/>
          <p:nvPr>
            <p:extLst>
              <p:ext uri="{D42A27DB-BD31-4B8C-83A1-F6EECF244321}">
                <p14:modId xmlns:p14="http://schemas.microsoft.com/office/powerpoint/2010/main" val="1819996880"/>
              </p:ext>
            </p:extLst>
          </p:nvPr>
        </p:nvGraphicFramePr>
        <p:xfrm>
          <a:off x="119270" y="4443154"/>
          <a:ext cx="11986591" cy="22955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1808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867103"/>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Clustering performance in the Fashion-MNIST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2001969976"/>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6715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7760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0.62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0.42</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0.16</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0.57</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0.55</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0.39</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0.23</a:t>
                          </a:r>
                          <a14:m>
                            <m:oMath xmlns:m="http://schemas.openxmlformats.org/officeDocument/2006/math">
                              <m:r>
                                <a:rPr lang="en-GB" sz="1800"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0.74</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0.67</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0.02</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0.58</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0.48</a:t>
                          </a:r>
                          <a14:m>
                            <m:oMath xmlns:m="http://schemas.openxmlformats.org/officeDocument/2006/math">
                              <m:r>
                                <a:rPr lang="en-GB" sz="1800" b="1" i="1">
                                  <a:solidFill>
                                    <a:srgbClr val="000000"/>
                                  </a:solidFill>
                                  <a:effectLst/>
                                  <a:latin typeface="Cambria Math" panose="02040503050406030204" pitchFamily="18" charset="0"/>
                                  <a:ea typeface="Cambria" panose="02040503050406030204" pitchFamily="18" charset="0"/>
                                  <a:cs typeface="Arial" panose="020B0604020202020204" pitchFamily="34" charset="0"/>
                                </a:rPr>
                                <m:t>±</m:t>
                              </m:r>
                            </m:oMath>
                          </a14:m>
                          <a:r>
                            <a:rPr lang="en-GB" sz="1800" b="1" dirty="0">
                              <a:solidFill>
                                <a:srgbClr val="000000"/>
                              </a:solidFill>
                              <a:effectLst/>
                              <a:latin typeface="Arial" panose="020B0604020202020204" pitchFamily="34" charset="0"/>
                              <a:ea typeface="Arial" panose="020B0604020202020204" pitchFamily="34" charset="0"/>
                              <a:cs typeface="Cambria" panose="02040503050406030204" pitchFamily="18" charset="0"/>
                            </a:rPr>
                            <a:t>0.01</a:t>
                          </a:r>
                          <a:endParaRPr lang="en-150" sz="1800" dirty="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999966047"/>
                      </a:ext>
                    </a:extLst>
                  </a:tr>
                </a:tbl>
              </a:graphicData>
            </a:graphic>
          </p:graphicFrame>
        </mc:Choice>
        <mc:Fallback xmlns="">
          <p:graphicFrame>
            <p:nvGraphicFramePr>
              <p:cNvPr id="4" name="Table 7">
                <a:extLst>
                  <a:ext uri="{FF2B5EF4-FFF2-40B4-BE49-F238E27FC236}">
                    <a16:creationId xmlns:a16="http://schemas.microsoft.com/office/drawing/2014/main" id="{416C3F10-8ADC-F4D7-4646-4A25A723ECF5}"/>
                  </a:ext>
                </a:extLst>
              </p:cNvPr>
              <p:cNvGraphicFramePr>
                <a:graphicFrameLocks noGrp="1"/>
              </p:cNvGraphicFramePr>
              <p:nvPr>
                <p:extLst>
                  <p:ext uri="{D42A27DB-BD31-4B8C-83A1-F6EECF244321}">
                    <p14:modId xmlns:p14="http://schemas.microsoft.com/office/powerpoint/2010/main" val="2001969976"/>
                  </p:ext>
                </p:extLst>
              </p:nvPr>
            </p:nvGraphicFramePr>
            <p:xfrm>
              <a:off x="19878" y="1580321"/>
              <a:ext cx="12172122" cy="2791462"/>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1482730374"/>
                        </a:ext>
                      </a:extLst>
                    </a:gridCol>
                    <a:gridCol w="2246244">
                      <a:extLst>
                        <a:ext uri="{9D8B030D-6E8A-4147-A177-3AD203B41FA5}">
                          <a16:colId xmlns:a16="http://schemas.microsoft.com/office/drawing/2014/main" val="669226146"/>
                        </a:ext>
                      </a:extLst>
                    </a:gridCol>
                    <a:gridCol w="2097156">
                      <a:extLst>
                        <a:ext uri="{9D8B030D-6E8A-4147-A177-3AD203B41FA5}">
                          <a16:colId xmlns:a16="http://schemas.microsoft.com/office/drawing/2014/main" val="3846339964"/>
                        </a:ext>
                      </a:extLst>
                    </a:gridCol>
                    <a:gridCol w="2007705">
                      <a:extLst>
                        <a:ext uri="{9D8B030D-6E8A-4147-A177-3AD203B41FA5}">
                          <a16:colId xmlns:a16="http://schemas.microsoft.com/office/drawing/2014/main" val="3647467228"/>
                        </a:ext>
                      </a:extLst>
                    </a:gridCol>
                    <a:gridCol w="2163417">
                      <a:extLst>
                        <a:ext uri="{9D8B030D-6E8A-4147-A177-3AD203B41FA5}">
                          <a16:colId xmlns:a16="http://schemas.microsoft.com/office/drawing/2014/main" val="2292870476"/>
                        </a:ext>
                      </a:extLst>
                    </a:gridCol>
                  </a:tblGrid>
                  <a:tr h="579120">
                    <a:tc>
                      <a:txBody>
                        <a:bodyPr/>
                        <a:lstStyle/>
                        <a:p>
                          <a:r>
                            <a:rPr lang="en-GB" sz="1600" dirty="0"/>
                            <a:t>Clustering method</a:t>
                          </a:r>
                          <a:endParaRPr lang="en-150" sz="1600" dirty="0"/>
                        </a:p>
                      </a:txBody>
                      <a:tcPr/>
                    </a:tc>
                    <a:tc>
                      <a:txBody>
                        <a:bodyPr/>
                        <a:lstStyle/>
                        <a:p>
                          <a:r>
                            <a:rPr lang="en-GB" sz="1600" dirty="0"/>
                            <a:t>K-means accuracy </a:t>
                          </a:r>
                          <a:endParaRPr lang="en-150" sz="1600" dirty="0"/>
                        </a:p>
                      </a:txBody>
                      <a:tcPr/>
                    </a:tc>
                    <a:tc>
                      <a:txBody>
                        <a:bodyPr/>
                        <a:lstStyle/>
                        <a:p>
                          <a:r>
                            <a:rPr lang="en-GB" sz="1600" dirty="0"/>
                            <a:t>K-means NMI</a:t>
                          </a:r>
                          <a:endParaRPr lang="en-150" sz="1600" dirty="0"/>
                        </a:p>
                      </a:txBody>
                      <a:tcPr/>
                    </a:tc>
                    <a:tc>
                      <a:txBody>
                        <a:bodyPr/>
                        <a:lstStyle/>
                        <a:p>
                          <a:r>
                            <a:rPr lang="en-GB" sz="1600" dirty="0"/>
                            <a:t>K-means ARI</a:t>
                          </a:r>
                          <a:endParaRPr lang="en-150" sz="1600" dirty="0"/>
                        </a:p>
                      </a:txBody>
                      <a:tcPr/>
                    </a:tc>
                    <a:tc>
                      <a:txBody>
                        <a:bodyPr/>
                        <a:lstStyle/>
                        <a:p>
                          <a:r>
                            <a:rPr lang="en-GB" sz="1600" dirty="0"/>
                            <a:t>K-means silhouette coefficient</a:t>
                          </a:r>
                          <a:endParaRPr lang="en-150" sz="1600" dirty="0"/>
                        </a:p>
                      </a:txBody>
                      <a:tcPr/>
                    </a:tc>
                    <a:extLst>
                      <a:ext uri="{0D108BD9-81ED-4DB2-BD59-A6C34878D82A}">
                        <a16:rowId xmlns:a16="http://schemas.microsoft.com/office/drawing/2014/main" val="1118879736"/>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Initial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0.55</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0.53</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0.40</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pPr algn="l">
                            <a:lnSpc>
                              <a:spcPct val="150000"/>
                            </a:lnSpc>
                            <a:spcAft>
                              <a:spcPts val="300"/>
                            </a:spcAft>
                          </a:pPr>
                          <a:r>
                            <a:rPr lang="en-GB" sz="1800">
                              <a:solidFill>
                                <a:srgbClr val="000000"/>
                              </a:solidFill>
                              <a:effectLst/>
                              <a:latin typeface="Arial" panose="020B0604020202020204" pitchFamily="34" charset="0"/>
                              <a:ea typeface="Arial" panose="020B0604020202020204" pitchFamily="34" charset="0"/>
                              <a:cs typeface="Cambria" panose="02040503050406030204" pitchFamily="18" charset="0"/>
                            </a:rPr>
                            <a:t>0.14</a:t>
                          </a:r>
                          <a:endParaRPr lang="en-150" sz="1800">
                            <a:effectLst/>
                            <a:latin typeface="Cambria" panose="02040503050406030204" pitchFamily="18" charset="0"/>
                            <a:ea typeface="Cambria" panose="02040503050406030204" pitchFamily="18" charset="0"/>
                            <a:cs typeface="Cambria" panose="02040503050406030204" pitchFamily="18" charset="0"/>
                          </a:endParaRPr>
                        </a:p>
                      </a:txBody>
                      <a:tcPr marL="68580" marR="68580" marT="0" marB="0"/>
                    </a:tc>
                    <a:extLst>
                      <a:ext uri="{0D108BD9-81ED-4DB2-BD59-A6C34878D82A}">
                        <a16:rowId xmlns:a16="http://schemas.microsoft.com/office/drawing/2014/main" val="3641136891"/>
                      </a:ext>
                    </a:extLst>
                  </a:tr>
                  <a:tr h="487680">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MLP-transformed  space</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19753" r="-279946" b="-253086"/>
                          </a:stretch>
                        </a:blipFill>
                      </a:tcPr>
                    </a:tc>
                    <a:tc>
                      <a:txBody>
                        <a:bodyPr/>
                        <a:lstStyle/>
                        <a:p>
                          <a:endParaRPr lang="en-150"/>
                        </a:p>
                      </a:txBody>
                      <a:tcPr marL="63500" marR="63500" marT="63500" marB="63500">
                        <a:blipFill>
                          <a:blip r:embed="rId7"/>
                          <a:stretch>
                            <a:fillRect l="-281977" t="-219753" r="-200291" b="-253086"/>
                          </a:stretch>
                        </a:blipFill>
                      </a:tcPr>
                    </a:tc>
                    <a:tc>
                      <a:txBody>
                        <a:bodyPr/>
                        <a:lstStyle/>
                        <a:p>
                          <a:endParaRPr lang="en-150"/>
                        </a:p>
                      </a:txBody>
                      <a:tcPr marL="63500" marR="63500" marT="63500" marB="63500">
                        <a:blipFill>
                          <a:blip r:embed="rId7"/>
                          <a:stretch>
                            <a:fillRect l="-399392" t="-219753" r="-109422" b="-253086"/>
                          </a:stretch>
                        </a:blipFill>
                      </a:tcPr>
                    </a:tc>
                    <a:tc>
                      <a:txBody>
                        <a:bodyPr/>
                        <a:lstStyle/>
                        <a:p>
                          <a:endParaRPr lang="en-150"/>
                        </a:p>
                      </a:txBody>
                      <a:tcPr marL="68580" marR="68580" marT="0" marB="0">
                        <a:blipFill>
                          <a:blip r:embed="rId7"/>
                          <a:stretch>
                            <a:fillRect l="-462817" t="-219753" r="-1408" b="-253086"/>
                          </a:stretch>
                        </a:blipFill>
                      </a:tcPr>
                    </a:tc>
                    <a:extLst>
                      <a:ext uri="{0D108BD9-81ED-4DB2-BD59-A6C34878D82A}">
                        <a16:rowId xmlns:a16="http://schemas.microsoft.com/office/drawing/2014/main" val="1088644217"/>
                      </a:ext>
                    </a:extLst>
                  </a:tr>
                  <a:tr h="520918">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without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304706" r="-279946" b="-141176"/>
                          </a:stretch>
                        </a:blipFill>
                      </a:tcPr>
                    </a:tc>
                    <a:tc>
                      <a:txBody>
                        <a:bodyPr/>
                        <a:lstStyle/>
                        <a:p>
                          <a:endParaRPr lang="en-150"/>
                        </a:p>
                      </a:txBody>
                      <a:tcPr marL="63500" marR="63500" marT="63500" marB="63500">
                        <a:blipFill>
                          <a:blip r:embed="rId7"/>
                          <a:stretch>
                            <a:fillRect l="-281977" t="-304706" r="-200291" b="-141176"/>
                          </a:stretch>
                        </a:blipFill>
                      </a:tcPr>
                    </a:tc>
                    <a:tc>
                      <a:txBody>
                        <a:bodyPr/>
                        <a:lstStyle/>
                        <a:p>
                          <a:endParaRPr lang="en-150"/>
                        </a:p>
                      </a:txBody>
                      <a:tcPr marL="63500" marR="63500" marT="63500" marB="63500">
                        <a:blipFill>
                          <a:blip r:embed="rId7"/>
                          <a:stretch>
                            <a:fillRect l="-399392" t="-304706" r="-109422" b="-141176"/>
                          </a:stretch>
                        </a:blipFill>
                      </a:tcPr>
                    </a:tc>
                    <a:tc>
                      <a:txBody>
                        <a:bodyPr/>
                        <a:lstStyle/>
                        <a:p>
                          <a:endParaRPr lang="en-150"/>
                        </a:p>
                      </a:txBody>
                      <a:tcPr marL="68580" marR="68580" marT="0" marB="0">
                        <a:blipFill>
                          <a:blip r:embed="rId7"/>
                          <a:stretch>
                            <a:fillRect l="-462817" t="-304706" r="-1408" b="-141176"/>
                          </a:stretch>
                        </a:blipFill>
                      </a:tcPr>
                    </a:tc>
                    <a:extLst>
                      <a:ext uri="{0D108BD9-81ED-4DB2-BD59-A6C34878D82A}">
                        <a16:rowId xmlns:a16="http://schemas.microsoft.com/office/drawing/2014/main" val="85228991"/>
                      </a:ext>
                    </a:extLst>
                  </a:tr>
                  <a:tr h="716064">
                    <a:tc>
                      <a:txBody>
                        <a:bodyPr/>
                        <a:lstStyle/>
                        <a:p>
                          <a:pPr algn="l">
                            <a:lnSpc>
                              <a:spcPct val="150000"/>
                            </a:lnSpc>
                            <a:spcAft>
                              <a:spcPts val="300"/>
                            </a:spcAft>
                          </a:pPr>
                          <a:r>
                            <a:rPr lang="en-GB" sz="1600" dirty="0">
                              <a:solidFill>
                                <a:srgbClr val="000000"/>
                              </a:solidFill>
                              <a:effectLst/>
                              <a:latin typeface="Arial" panose="020B0604020202020204" pitchFamily="34" charset="0"/>
                              <a:ea typeface="Arial" panose="020B0604020202020204" pitchFamily="34" charset="0"/>
                              <a:cs typeface="Cambria" panose="02040503050406030204" pitchFamily="18" charset="0"/>
                            </a:rPr>
                            <a:t>Autoencoder trained with centroids</a:t>
                          </a:r>
                          <a:endParaRPr lang="en-150" sz="1600" dirty="0">
                            <a:effectLst/>
                            <a:latin typeface="Cambria" panose="02040503050406030204" pitchFamily="18" charset="0"/>
                            <a:ea typeface="Cambria" panose="02040503050406030204" pitchFamily="18" charset="0"/>
                            <a:cs typeface="Cambria" panose="02040503050406030204" pitchFamily="18" charset="0"/>
                          </a:endParaRPr>
                        </a:p>
                      </a:txBody>
                      <a:tcPr marL="63500" marR="63500" marT="63500" marB="63500"/>
                    </a:tc>
                    <a:tc>
                      <a:txBody>
                        <a:bodyPr/>
                        <a:lstStyle/>
                        <a:p>
                          <a:endParaRPr lang="en-150"/>
                        </a:p>
                      </a:txBody>
                      <a:tcPr marL="63500" marR="63500" marT="63500" marB="63500">
                        <a:blipFill>
                          <a:blip r:embed="rId7"/>
                          <a:stretch>
                            <a:fillRect l="-162873" t="-291525" r="-279946" b="-1695"/>
                          </a:stretch>
                        </a:blipFill>
                      </a:tcPr>
                    </a:tc>
                    <a:tc>
                      <a:txBody>
                        <a:bodyPr/>
                        <a:lstStyle/>
                        <a:p>
                          <a:endParaRPr lang="en-150"/>
                        </a:p>
                      </a:txBody>
                      <a:tcPr marL="63500" marR="63500" marT="63500" marB="63500">
                        <a:blipFill>
                          <a:blip r:embed="rId7"/>
                          <a:stretch>
                            <a:fillRect l="-281977" t="-291525" r="-200291" b="-1695"/>
                          </a:stretch>
                        </a:blipFill>
                      </a:tcPr>
                    </a:tc>
                    <a:tc>
                      <a:txBody>
                        <a:bodyPr/>
                        <a:lstStyle/>
                        <a:p>
                          <a:endParaRPr lang="en-150"/>
                        </a:p>
                      </a:txBody>
                      <a:tcPr marL="63500" marR="63500" marT="63500" marB="63500">
                        <a:blipFill>
                          <a:blip r:embed="rId7"/>
                          <a:stretch>
                            <a:fillRect l="-399392" t="-291525" r="-109422" b="-1695"/>
                          </a:stretch>
                        </a:blipFill>
                      </a:tcPr>
                    </a:tc>
                    <a:tc>
                      <a:txBody>
                        <a:bodyPr/>
                        <a:lstStyle/>
                        <a:p>
                          <a:endParaRPr lang="en-150"/>
                        </a:p>
                      </a:txBody>
                      <a:tcPr marL="68580" marR="68580" marT="0" marB="0">
                        <a:blipFill>
                          <a:blip r:embed="rId7"/>
                          <a:stretch>
                            <a:fillRect l="-462817" t="-291525" r="-1408" b="-1695"/>
                          </a:stretch>
                        </a:blipFill>
                      </a:tcPr>
                    </a:tc>
                    <a:extLst>
                      <a:ext uri="{0D108BD9-81ED-4DB2-BD59-A6C34878D82A}">
                        <a16:rowId xmlns:a16="http://schemas.microsoft.com/office/drawing/2014/main" val="3999966047"/>
                      </a:ext>
                    </a:extLst>
                  </a:tr>
                </a:tbl>
              </a:graphicData>
            </a:graphic>
          </p:graphicFrame>
        </mc:Fallback>
      </mc:AlternateContent>
      <p:sp>
        <p:nvSpPr>
          <p:cNvPr id="9" name="TextBox 8">
            <a:extLst>
              <a:ext uri="{FF2B5EF4-FFF2-40B4-BE49-F238E27FC236}">
                <a16:creationId xmlns:a16="http://schemas.microsoft.com/office/drawing/2014/main" id="{37802691-CC2D-2797-CF7A-7D2F6B20FE39}"/>
              </a:ext>
            </a:extLst>
          </p:cNvPr>
          <p:cNvSpPr txBox="1"/>
          <p:nvPr/>
        </p:nvSpPr>
        <p:spPr>
          <a:xfrm>
            <a:off x="19878" y="1108840"/>
            <a:ext cx="10018644" cy="400110"/>
          </a:xfrm>
          <a:prstGeom prst="rect">
            <a:avLst/>
          </a:prstGeom>
          <a:noFill/>
        </p:spPr>
        <p:txBody>
          <a:bodyPr wrap="square" rtlCol="0">
            <a:spAutoFit/>
          </a:bodyPr>
          <a:lstStyle/>
          <a:p>
            <a:r>
              <a:rPr lang="en-GB" sz="2000" b="1" dirty="0"/>
              <a:t>Fashion-MNIST dataset k-means clustering metrics:</a:t>
            </a:r>
            <a:endParaRPr lang="en-150" sz="2000" b="1" dirty="0"/>
          </a:p>
        </p:txBody>
      </p:sp>
      <p:graphicFrame>
        <p:nvGraphicFramePr>
          <p:cNvPr id="5" name="Diagram 4">
            <a:extLst>
              <a:ext uri="{FF2B5EF4-FFF2-40B4-BE49-F238E27FC236}">
                <a16:creationId xmlns:a16="http://schemas.microsoft.com/office/drawing/2014/main" id="{37C911A4-C0A5-383C-A6D2-3B3271F28497}"/>
              </a:ext>
            </a:extLst>
          </p:cNvPr>
          <p:cNvGraphicFramePr/>
          <p:nvPr>
            <p:extLst>
              <p:ext uri="{D42A27DB-BD31-4B8C-83A1-F6EECF244321}">
                <p14:modId xmlns:p14="http://schemas.microsoft.com/office/powerpoint/2010/main" val="2717048920"/>
              </p:ext>
            </p:extLst>
          </p:nvPr>
        </p:nvGraphicFramePr>
        <p:xfrm>
          <a:off x="119270" y="4443154"/>
          <a:ext cx="11986591" cy="22955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773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10x_73k dataset</a:t>
            </a: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3394829889"/>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00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1"/>
            <a:ext cx="12191999" cy="1108840"/>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MNIST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6" name="Diagram 5">
            <a:extLst>
              <a:ext uri="{FF2B5EF4-FFF2-40B4-BE49-F238E27FC236}">
                <a16:creationId xmlns:a16="http://schemas.microsoft.com/office/drawing/2014/main" id="{3AB398F1-5AC8-ED02-F144-F58C892A0EB6}"/>
              </a:ext>
            </a:extLst>
          </p:cNvPr>
          <p:cNvGraphicFramePr/>
          <p:nvPr>
            <p:extLst>
              <p:ext uri="{D42A27DB-BD31-4B8C-83A1-F6EECF244321}">
                <p14:modId xmlns:p14="http://schemas.microsoft.com/office/powerpoint/2010/main" val="4027848826"/>
              </p:ext>
            </p:extLst>
          </p:nvPr>
        </p:nvGraphicFramePr>
        <p:xfrm>
          <a:off x="1" y="1033670"/>
          <a:ext cx="12192000" cy="582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906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0"/>
            <a:ext cx="12191999" cy="1033669"/>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err="1">
                <a:solidFill>
                  <a:schemeClr val="bg1"/>
                </a:solidFill>
                <a:latin typeface="Congenial" panose="02000503040000020004" pitchFamily="2" charset="0"/>
              </a:rPr>
              <a:t>Pendigits</a:t>
            </a:r>
            <a:r>
              <a:rPr lang="en-GB" sz="2400" dirty="0">
                <a:solidFill>
                  <a:schemeClr val="bg1"/>
                </a:solidFill>
                <a:latin typeface="Congenial" panose="02000503040000020004" pitchFamily="2" charset="0"/>
              </a:rPr>
              <a: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5" name="Diagram 4">
            <a:extLst>
              <a:ext uri="{FF2B5EF4-FFF2-40B4-BE49-F238E27FC236}">
                <a16:creationId xmlns:a16="http://schemas.microsoft.com/office/drawing/2014/main" id="{7DF61A54-BDCF-5429-016B-D2880584DECB}"/>
              </a:ext>
            </a:extLst>
          </p:cNvPr>
          <p:cNvGraphicFramePr/>
          <p:nvPr>
            <p:extLst>
              <p:ext uri="{D42A27DB-BD31-4B8C-83A1-F6EECF244321}">
                <p14:modId xmlns:p14="http://schemas.microsoft.com/office/powerpoint/2010/main" val="722476212"/>
              </p:ext>
            </p:extLst>
          </p:nvPr>
        </p:nvGraphicFramePr>
        <p:xfrm>
          <a:off x="0" y="1033670"/>
          <a:ext cx="12192000" cy="5824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1858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1" y="0"/>
            <a:ext cx="12192000" cy="101379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Iris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7" name="Diagram 6">
            <a:extLst>
              <a:ext uri="{FF2B5EF4-FFF2-40B4-BE49-F238E27FC236}">
                <a16:creationId xmlns:a16="http://schemas.microsoft.com/office/drawing/2014/main" id="{07787B7F-9F05-A43D-FD55-2412B2FED854}"/>
              </a:ext>
            </a:extLst>
          </p:cNvPr>
          <p:cNvGraphicFramePr/>
          <p:nvPr>
            <p:extLst>
              <p:ext uri="{D42A27DB-BD31-4B8C-83A1-F6EECF244321}">
                <p14:modId xmlns:p14="http://schemas.microsoft.com/office/powerpoint/2010/main" val="2352213413"/>
              </p:ext>
            </p:extLst>
          </p:nvPr>
        </p:nvGraphicFramePr>
        <p:xfrm>
          <a:off x="0" y="1013792"/>
          <a:ext cx="12192001" cy="584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433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1" y="0"/>
            <a:ext cx="12192000" cy="101379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Gaussian rings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7" name="Diagram 6">
            <a:extLst>
              <a:ext uri="{FF2B5EF4-FFF2-40B4-BE49-F238E27FC236}">
                <a16:creationId xmlns:a16="http://schemas.microsoft.com/office/drawing/2014/main" id="{07787B7F-9F05-A43D-FD55-2412B2FED854}"/>
              </a:ext>
            </a:extLst>
          </p:cNvPr>
          <p:cNvGraphicFramePr/>
          <p:nvPr>
            <p:extLst>
              <p:ext uri="{D42A27DB-BD31-4B8C-83A1-F6EECF244321}">
                <p14:modId xmlns:p14="http://schemas.microsoft.com/office/powerpoint/2010/main" val="1972983053"/>
              </p:ext>
            </p:extLst>
          </p:nvPr>
        </p:nvGraphicFramePr>
        <p:xfrm>
          <a:off x="0" y="1013792"/>
          <a:ext cx="12192001" cy="584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042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1" y="0"/>
            <a:ext cx="12192000" cy="101379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Moons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7" name="Diagram 6">
            <a:extLst>
              <a:ext uri="{FF2B5EF4-FFF2-40B4-BE49-F238E27FC236}">
                <a16:creationId xmlns:a16="http://schemas.microsoft.com/office/drawing/2014/main" id="{07787B7F-9F05-A43D-FD55-2412B2FED854}"/>
              </a:ext>
            </a:extLst>
          </p:cNvPr>
          <p:cNvGraphicFramePr/>
          <p:nvPr>
            <p:extLst>
              <p:ext uri="{D42A27DB-BD31-4B8C-83A1-F6EECF244321}">
                <p14:modId xmlns:p14="http://schemas.microsoft.com/office/powerpoint/2010/main" val="2137463260"/>
              </p:ext>
            </p:extLst>
          </p:nvPr>
        </p:nvGraphicFramePr>
        <p:xfrm>
          <a:off x="0" y="1013792"/>
          <a:ext cx="12192001" cy="584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319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1" y="0"/>
            <a:ext cx="12192000" cy="101379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T-SNE representation changes from initial space to latent space:</a:t>
            </a:r>
            <a:br>
              <a:rPr lang="en-GB" sz="2400" dirty="0">
                <a:solidFill>
                  <a:schemeClr val="bg1"/>
                </a:solidFill>
                <a:latin typeface="Congenial" panose="02000503040000020004" pitchFamily="2" charset="0"/>
              </a:rPr>
            </a:br>
            <a:r>
              <a:rPr lang="en-GB" sz="2400" dirty="0">
                <a:solidFill>
                  <a:schemeClr val="bg1"/>
                </a:solidFill>
                <a:latin typeface="Congenial" panose="02000503040000020004" pitchFamily="2" charset="0"/>
              </a:rPr>
              <a:t>Fashion MNIST dataset</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7" name="Diagram 6">
            <a:extLst>
              <a:ext uri="{FF2B5EF4-FFF2-40B4-BE49-F238E27FC236}">
                <a16:creationId xmlns:a16="http://schemas.microsoft.com/office/drawing/2014/main" id="{07787B7F-9F05-A43D-FD55-2412B2FED854}"/>
              </a:ext>
            </a:extLst>
          </p:cNvPr>
          <p:cNvGraphicFramePr/>
          <p:nvPr>
            <p:extLst>
              <p:ext uri="{D42A27DB-BD31-4B8C-83A1-F6EECF244321}">
                <p14:modId xmlns:p14="http://schemas.microsoft.com/office/powerpoint/2010/main" val="3337912507"/>
              </p:ext>
            </p:extLst>
          </p:nvPr>
        </p:nvGraphicFramePr>
        <p:xfrm>
          <a:off x="0" y="1013792"/>
          <a:ext cx="12192001" cy="584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622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Neural Network architectures</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3846220943"/>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7292243-D676-2DCA-7E53-66CB958617D3}"/>
              </a:ext>
            </a:extLst>
          </p:cNvPr>
          <p:cNvGraphicFramePr/>
          <p:nvPr>
            <p:extLst>
              <p:ext uri="{D42A27DB-BD31-4B8C-83A1-F6EECF244321}">
                <p14:modId xmlns:p14="http://schemas.microsoft.com/office/powerpoint/2010/main" val="1312052428"/>
              </p:ext>
            </p:extLst>
          </p:nvPr>
        </p:nvGraphicFramePr>
        <p:xfrm>
          <a:off x="0" y="1098901"/>
          <a:ext cx="12192000" cy="57491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1478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err="1">
                <a:solidFill>
                  <a:schemeClr val="bg1"/>
                </a:solidFill>
                <a:latin typeface="Congenial" panose="02000503040000020004" pitchFamily="2" charset="0"/>
              </a:rPr>
              <a:t>Overclustering</a:t>
            </a:r>
            <a:r>
              <a:rPr lang="en-GB" sz="2400" dirty="0">
                <a:solidFill>
                  <a:schemeClr val="bg1"/>
                </a:solidFill>
                <a:latin typeface="Congenial" panose="02000503040000020004" pitchFamily="2" charset="0"/>
              </a:rPr>
              <a:t> criterion based on silhouette score (1)</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3611421068"/>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D3ACCE21-972F-2CA0-C21D-1F4FBAF3D59E}"/>
                  </a:ext>
                </a:extLst>
              </p:cNvPr>
              <p:cNvGraphicFramePr/>
              <p:nvPr>
                <p:extLst>
                  <p:ext uri="{D42A27DB-BD31-4B8C-83A1-F6EECF244321}">
                    <p14:modId xmlns:p14="http://schemas.microsoft.com/office/powerpoint/2010/main" val="1610966281"/>
                  </p:ext>
                </p:extLst>
              </p:nvPr>
            </p:nvGraphicFramePr>
            <p:xfrm>
              <a:off x="-79513" y="1108842"/>
              <a:ext cx="11956774" cy="5679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0" name="Diagram 9">
                <a:extLst>
                  <a:ext uri="{FF2B5EF4-FFF2-40B4-BE49-F238E27FC236}">
                    <a16:creationId xmlns:a16="http://schemas.microsoft.com/office/drawing/2014/main" id="{D3ACCE21-972F-2CA0-C21D-1F4FBAF3D59E}"/>
                  </a:ext>
                </a:extLst>
              </p:cNvPr>
              <p:cNvGraphicFramePr/>
              <p:nvPr>
                <p:extLst>
                  <p:ext uri="{D42A27DB-BD31-4B8C-83A1-F6EECF244321}">
                    <p14:modId xmlns:p14="http://schemas.microsoft.com/office/powerpoint/2010/main" val="1610966281"/>
                  </p:ext>
                </p:extLst>
              </p:nvPr>
            </p:nvGraphicFramePr>
            <p:xfrm>
              <a:off x="-79513" y="1108842"/>
              <a:ext cx="11956774" cy="567958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
        <p:nvSpPr>
          <p:cNvPr id="5" name="Thought Bubble: Cloud 4">
            <a:extLst>
              <a:ext uri="{FF2B5EF4-FFF2-40B4-BE49-F238E27FC236}">
                <a16:creationId xmlns:a16="http://schemas.microsoft.com/office/drawing/2014/main" id="{CDFB885E-9578-E659-129F-3B232274B9BE}"/>
              </a:ext>
            </a:extLst>
          </p:cNvPr>
          <p:cNvSpPr/>
          <p:nvPr/>
        </p:nvSpPr>
        <p:spPr>
          <a:xfrm rot="10800000">
            <a:off x="-202096" y="5068957"/>
            <a:ext cx="6006548" cy="1789043"/>
          </a:xfrm>
          <a:prstGeom prst="cloudCallout">
            <a:avLst>
              <a:gd name="adj1" fmla="val 22533"/>
              <a:gd name="adj2" fmla="val 8794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150" dirty="0"/>
          </a:p>
        </p:txBody>
      </p:sp>
      <p:sp>
        <p:nvSpPr>
          <p:cNvPr id="7" name="TextBox 6">
            <a:extLst>
              <a:ext uri="{FF2B5EF4-FFF2-40B4-BE49-F238E27FC236}">
                <a16:creationId xmlns:a16="http://schemas.microsoft.com/office/drawing/2014/main" id="{B2EDF5E6-203E-856D-968D-B575B82D1F77}"/>
              </a:ext>
            </a:extLst>
          </p:cNvPr>
          <p:cNvSpPr txBox="1"/>
          <p:nvPr/>
        </p:nvSpPr>
        <p:spPr>
          <a:xfrm>
            <a:off x="705678" y="5536096"/>
            <a:ext cx="5098774" cy="1015663"/>
          </a:xfrm>
          <a:prstGeom prst="rect">
            <a:avLst/>
          </a:prstGeom>
          <a:noFill/>
        </p:spPr>
        <p:txBody>
          <a:bodyPr wrap="square" rtlCol="0">
            <a:spAutoFit/>
          </a:bodyPr>
          <a:lstStyle/>
          <a:p>
            <a:r>
              <a:rPr lang="en-GB" sz="2000" dirty="0"/>
              <a:t>Run k-means for each k, train an autoencoder with the partition’s  centroids and extract the latent space representations.</a:t>
            </a:r>
            <a:endParaRPr lang="en-150" sz="2000" dirty="0"/>
          </a:p>
        </p:txBody>
      </p:sp>
    </p:spTree>
    <p:extLst>
      <p:ext uri="{BB962C8B-B14F-4D97-AF65-F5344CB8AC3E}">
        <p14:creationId xmlns:p14="http://schemas.microsoft.com/office/powerpoint/2010/main" val="354206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err="1">
                <a:solidFill>
                  <a:schemeClr val="bg1"/>
                </a:solidFill>
                <a:latin typeface="Congenial" panose="02000503040000020004" pitchFamily="2" charset="0"/>
              </a:rPr>
              <a:t>Overclustering</a:t>
            </a:r>
            <a:r>
              <a:rPr lang="en-GB" sz="2400" dirty="0">
                <a:solidFill>
                  <a:schemeClr val="bg1"/>
                </a:solidFill>
                <a:latin typeface="Congenial" panose="02000503040000020004" pitchFamily="2" charset="0"/>
              </a:rPr>
              <a:t> criterion based on silhouette score (2)</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2390062523"/>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Chart, line chart&#10;&#10;Description automatically generated">
            <a:extLst>
              <a:ext uri="{FF2B5EF4-FFF2-40B4-BE49-F238E27FC236}">
                <a16:creationId xmlns:a16="http://schemas.microsoft.com/office/drawing/2014/main" id="{C0EF5192-DFB9-92A8-8BF9-06099DD8B1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43" y="1108841"/>
            <a:ext cx="6368986" cy="5598357"/>
          </a:xfrm>
          <a:prstGeom prst="rect">
            <a:avLst/>
          </a:prstGeom>
        </p:spPr>
      </p:pic>
      <p:pic>
        <p:nvPicPr>
          <p:cNvPr id="12" name="Picture 11">
            <a:extLst>
              <a:ext uri="{FF2B5EF4-FFF2-40B4-BE49-F238E27FC236}">
                <a16:creationId xmlns:a16="http://schemas.microsoft.com/office/drawing/2014/main" id="{5151FB1E-B4C1-B265-C021-6C3D039231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108841"/>
            <a:ext cx="5823014" cy="5598357"/>
          </a:xfrm>
          <a:prstGeom prst="rect">
            <a:avLst/>
          </a:prstGeom>
        </p:spPr>
      </p:pic>
    </p:spTree>
    <p:extLst>
      <p:ext uri="{BB962C8B-B14F-4D97-AF65-F5344CB8AC3E}">
        <p14:creationId xmlns:p14="http://schemas.microsoft.com/office/powerpoint/2010/main" val="561823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80F070-F7A2-5082-76C7-C116C85D4ECC}"/>
              </a:ext>
            </a:extLst>
          </p:cNvPr>
          <p:cNvSpPr>
            <a:spLocks noGrp="1"/>
          </p:cNvSpPr>
          <p:nvPr>
            <p:ph type="ctrTitle"/>
          </p:nvPr>
        </p:nvSpPr>
        <p:spPr>
          <a:xfrm>
            <a:off x="1524000" y="1122363"/>
            <a:ext cx="8603974" cy="2387600"/>
          </a:xfrm>
        </p:spPr>
        <p:txBody>
          <a:bodyPr>
            <a:normAutofit/>
          </a:bodyPr>
          <a:lstStyle/>
          <a:p>
            <a:r>
              <a:rPr lang="en-GB" sz="4000" b="1" dirty="0">
                <a:solidFill>
                  <a:schemeClr val="bg1"/>
                </a:solidFill>
              </a:rPr>
              <a:t>Thank you for your time</a:t>
            </a:r>
            <a:endParaRPr lang="en-150" sz="4000" b="1" dirty="0">
              <a:solidFill>
                <a:schemeClr val="bg1"/>
              </a:solidFill>
            </a:endParaRPr>
          </a:p>
        </p:txBody>
      </p:sp>
    </p:spTree>
    <p:extLst>
      <p:ext uri="{BB962C8B-B14F-4D97-AF65-F5344CB8AC3E}">
        <p14:creationId xmlns:p14="http://schemas.microsoft.com/office/powerpoint/2010/main" val="78163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Methods of assessing data spaces and clustering results (1)</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987CEFC-F107-A86E-65AA-D06C4F4D8E72}"/>
                  </a:ext>
                </a:extLst>
              </p:cNvPr>
              <p:cNvGraphicFramePr/>
              <p:nvPr>
                <p:extLst>
                  <p:ext uri="{D42A27DB-BD31-4B8C-83A1-F6EECF244321}">
                    <p14:modId xmlns:p14="http://schemas.microsoft.com/office/powerpoint/2010/main" val="2521247492"/>
                  </p:ext>
                </p:extLst>
              </p:nvPr>
            </p:nvGraphicFramePr>
            <p:xfrm>
              <a:off x="84482" y="1371600"/>
              <a:ext cx="12023035" cy="5486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4" name="Diagram 3">
                <a:extLst>
                  <a:ext uri="{FF2B5EF4-FFF2-40B4-BE49-F238E27FC236}">
                    <a16:creationId xmlns:a16="http://schemas.microsoft.com/office/drawing/2014/main" id="{5987CEFC-F107-A86E-65AA-D06C4F4D8E72}"/>
                  </a:ext>
                </a:extLst>
              </p:cNvPr>
              <p:cNvGraphicFramePr/>
              <p:nvPr>
                <p:extLst>
                  <p:ext uri="{D42A27DB-BD31-4B8C-83A1-F6EECF244321}">
                    <p14:modId xmlns:p14="http://schemas.microsoft.com/office/powerpoint/2010/main" val="2521247492"/>
                  </p:ext>
                </p:extLst>
              </p:nvPr>
            </p:nvGraphicFramePr>
            <p:xfrm>
              <a:off x="84482" y="1371600"/>
              <a:ext cx="12023035" cy="5486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Tree>
    <p:extLst>
      <p:ext uri="{BB962C8B-B14F-4D97-AF65-F5344CB8AC3E}">
        <p14:creationId xmlns:p14="http://schemas.microsoft.com/office/powerpoint/2010/main" val="199868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536713" y="241737"/>
            <a:ext cx="11171583" cy="641131"/>
          </a:xfrm>
          <a:noFill/>
          <a:effectLst>
            <a:glow>
              <a:schemeClr val="accent1"/>
            </a:glow>
            <a:outerShdw sx="1000" sy="1000" algn="ctr" rotWithShape="0">
              <a:schemeClr val="bg1"/>
            </a:outerShdw>
            <a:reflection endPos="0" dist="50800" dir="5400000" sy="-100000" algn="bl" rotWithShape="0"/>
            <a:softEdge rad="0"/>
          </a:effectLst>
        </p:spPr>
        <p:txBody>
          <a:bodyPr>
            <a:normAutofit fontScale="90000"/>
          </a:bodyPr>
          <a:lstStyle/>
          <a:p>
            <a:r>
              <a:rPr lang="en-GB" sz="2400" dirty="0">
                <a:solidFill>
                  <a:schemeClr val="bg1"/>
                </a:solidFill>
                <a:latin typeface="Congenial" panose="02000503040000020004" pitchFamily="2" charset="0"/>
              </a:rPr>
              <a:t>Methods of assessing data spaces and clustering results (2)</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987CEFC-F107-A86E-65AA-D06C4F4D8E72}"/>
                  </a:ext>
                </a:extLst>
              </p:cNvPr>
              <p:cNvGraphicFramePr/>
              <p:nvPr>
                <p:extLst>
                  <p:ext uri="{D42A27DB-BD31-4B8C-83A1-F6EECF244321}">
                    <p14:modId xmlns:p14="http://schemas.microsoft.com/office/powerpoint/2010/main" val="1233438968"/>
                  </p:ext>
                </p:extLst>
              </p:nvPr>
            </p:nvGraphicFramePr>
            <p:xfrm>
              <a:off x="110986" y="1371600"/>
              <a:ext cx="12023035" cy="5486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4" name="Diagram 3">
                <a:extLst>
                  <a:ext uri="{FF2B5EF4-FFF2-40B4-BE49-F238E27FC236}">
                    <a16:creationId xmlns:a16="http://schemas.microsoft.com/office/drawing/2014/main" id="{5987CEFC-F107-A86E-65AA-D06C4F4D8E72}"/>
                  </a:ext>
                </a:extLst>
              </p:cNvPr>
              <p:cNvGraphicFramePr/>
              <p:nvPr>
                <p:extLst>
                  <p:ext uri="{D42A27DB-BD31-4B8C-83A1-F6EECF244321}">
                    <p14:modId xmlns:p14="http://schemas.microsoft.com/office/powerpoint/2010/main" val="1233438968"/>
                  </p:ext>
                </p:extLst>
              </p:nvPr>
            </p:nvGraphicFramePr>
            <p:xfrm>
              <a:off x="110986" y="1371600"/>
              <a:ext cx="12023035" cy="54864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spTree>
    <p:extLst>
      <p:ext uri="{BB962C8B-B14F-4D97-AF65-F5344CB8AC3E}">
        <p14:creationId xmlns:p14="http://schemas.microsoft.com/office/powerpoint/2010/main" val="44964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1"/>
            <a:ext cx="12192000" cy="1108840"/>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400" dirty="0">
                <a:solidFill>
                  <a:schemeClr val="bg1"/>
                </a:solidFill>
                <a:latin typeface="Congenial" panose="02000503040000020004" pitchFamily="2" charset="0"/>
              </a:rPr>
              <a:t>The proposed methods</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2394167259"/>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90A3E87-D022-C8A6-7A29-131AA1F01B4A}"/>
              </a:ext>
            </a:extLst>
          </p:cNvPr>
          <p:cNvSpPr txBox="1"/>
          <p:nvPr/>
        </p:nvSpPr>
        <p:spPr>
          <a:xfrm>
            <a:off x="149087" y="1252330"/>
            <a:ext cx="11877261" cy="2308324"/>
          </a:xfrm>
          <a:prstGeom prst="rect">
            <a:avLst/>
          </a:prstGeom>
          <a:noFill/>
        </p:spPr>
        <p:txBody>
          <a:bodyPr wrap="square" rtlCol="0">
            <a:spAutoFit/>
          </a:bodyPr>
          <a:lstStyle/>
          <a:p>
            <a:pPr marL="342900" indent="-342900">
              <a:buFont typeface="Arial" panose="020B0604020202020204" pitchFamily="34" charset="0"/>
              <a:buChar char="•"/>
            </a:pPr>
            <a:r>
              <a:rPr lang="en-GB" sz="2400" dirty="0"/>
              <a:t>There are dataspaces that make it difficult for the traditional clustering algorithms to produce good partitions. </a:t>
            </a:r>
          </a:p>
          <a:p>
            <a:pPr marL="342900" indent="-342900">
              <a:buFont typeface="Arial" panose="020B0604020202020204" pitchFamily="34" charset="0"/>
              <a:buChar char="•"/>
            </a:pPr>
            <a:r>
              <a:rPr lang="en-GB" sz="2400" dirty="0"/>
              <a:t>We noticed that the k-means algorithm, in difficult-to-cluster dataspaces, has good performance if we execute the algorithm with parameter K being more than the real number of clusters of the dataset.</a:t>
            </a:r>
          </a:p>
          <a:p>
            <a:pPr marL="342900" indent="-342900">
              <a:buFont typeface="Arial" panose="020B0604020202020204" pitchFamily="34" charset="0"/>
              <a:buChar char="•"/>
            </a:pPr>
            <a:r>
              <a:rPr lang="en-GB" sz="2400" dirty="0"/>
              <a:t>We take advantage of this </a:t>
            </a:r>
            <a:r>
              <a:rPr lang="en-GB" sz="2400" dirty="0" err="1"/>
              <a:t>overclustering</a:t>
            </a:r>
            <a:r>
              <a:rPr lang="en-GB" sz="2400" dirty="0"/>
              <a:t> ability of k-means with two different approaches.</a:t>
            </a:r>
            <a:endParaRPr lang="en-150" sz="2400" dirty="0"/>
          </a:p>
        </p:txBody>
      </p:sp>
      <p:pic>
        <p:nvPicPr>
          <p:cNvPr id="11" name="Picture 10">
            <a:extLst>
              <a:ext uri="{FF2B5EF4-FFF2-40B4-BE49-F238E27FC236}">
                <a16:creationId xmlns:a16="http://schemas.microsoft.com/office/drawing/2014/main" id="{1F2D890A-C2E6-6F64-F453-1825BD720C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163" y="3683317"/>
            <a:ext cx="4176167" cy="3052020"/>
          </a:xfrm>
          <a:prstGeom prst="rect">
            <a:avLst/>
          </a:prstGeom>
        </p:spPr>
      </p:pic>
      <p:pic>
        <p:nvPicPr>
          <p:cNvPr id="13" name="Picture 12" descr="Chart, scatter chart&#10;&#10;Description automatically generated">
            <a:extLst>
              <a:ext uri="{FF2B5EF4-FFF2-40B4-BE49-F238E27FC236}">
                <a16:creationId xmlns:a16="http://schemas.microsoft.com/office/drawing/2014/main" id="{8C76E504-B000-6B63-8C64-1FE34ECC74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0672" y="3651814"/>
            <a:ext cx="4095973" cy="3083523"/>
          </a:xfrm>
          <a:prstGeom prst="rect">
            <a:avLst/>
          </a:prstGeom>
        </p:spPr>
      </p:pic>
      <p:sp>
        <p:nvSpPr>
          <p:cNvPr id="14" name="Arrow: Right 13">
            <a:extLst>
              <a:ext uri="{FF2B5EF4-FFF2-40B4-BE49-F238E27FC236}">
                <a16:creationId xmlns:a16="http://schemas.microsoft.com/office/drawing/2014/main" id="{88AC146D-66A2-8A1A-E22F-705205F3FFC4}"/>
              </a:ext>
            </a:extLst>
          </p:cNvPr>
          <p:cNvSpPr/>
          <p:nvPr/>
        </p:nvSpPr>
        <p:spPr>
          <a:xfrm>
            <a:off x="4827106" y="4071771"/>
            <a:ext cx="2537790" cy="189837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2000" dirty="0">
                <a:solidFill>
                  <a:schemeClr val="bg1"/>
                </a:solidFill>
              </a:rPr>
              <a:t>K-means execution for K=10</a:t>
            </a:r>
            <a:endParaRPr lang="en-150" sz="2000" dirty="0">
              <a:solidFill>
                <a:schemeClr val="bg1"/>
              </a:solidFill>
            </a:endParaRPr>
          </a:p>
        </p:txBody>
      </p:sp>
    </p:spTree>
    <p:extLst>
      <p:ext uri="{BB962C8B-B14F-4D97-AF65-F5344CB8AC3E}">
        <p14:creationId xmlns:p14="http://schemas.microsoft.com/office/powerpoint/2010/main" val="77673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0"/>
            <a:ext cx="12191999" cy="1108841"/>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000" dirty="0">
                <a:solidFill>
                  <a:schemeClr val="bg1"/>
                </a:solidFill>
                <a:latin typeface="Congenial" panose="02000503040000020004" pitchFamily="2" charset="0"/>
              </a:rPr>
              <a:t>Deep Clustering method number 1:</a:t>
            </a:r>
            <a:br>
              <a:rPr lang="en-GB" sz="2000" dirty="0">
                <a:solidFill>
                  <a:schemeClr val="bg1"/>
                </a:solidFill>
                <a:latin typeface="Congenial" panose="02000503040000020004" pitchFamily="2" charset="0"/>
              </a:rPr>
            </a:br>
            <a:r>
              <a:rPr lang="en-GB" sz="2000" dirty="0">
                <a:solidFill>
                  <a:schemeClr val="bg1"/>
                </a:solidFill>
                <a:latin typeface="Congenial" panose="02000503040000020004" pitchFamily="2" charset="0"/>
              </a:rPr>
              <a:t>Multilayer Perceptron’s hidden representations after training with </a:t>
            </a:r>
            <a:r>
              <a:rPr lang="en-GB" sz="2000" dirty="0" err="1">
                <a:solidFill>
                  <a:schemeClr val="bg1"/>
                </a:solidFill>
                <a:latin typeface="Congenial" panose="02000503040000020004" pitchFamily="2" charset="0"/>
              </a:rPr>
              <a:t>pseudolabels</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2229297530"/>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8C8A45B7-08F6-025C-0228-EC011AB7A688}"/>
                  </a:ext>
                </a:extLst>
              </p:cNvPr>
              <p:cNvGraphicFramePr/>
              <p:nvPr>
                <p:extLst>
                  <p:ext uri="{D42A27DB-BD31-4B8C-83A1-F6EECF244321}">
                    <p14:modId xmlns:p14="http://schemas.microsoft.com/office/powerpoint/2010/main" val="47356194"/>
                  </p:ext>
                </p:extLst>
              </p:nvPr>
            </p:nvGraphicFramePr>
            <p:xfrm>
              <a:off x="0" y="1202634"/>
              <a:ext cx="12192000" cy="25543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0" name="Diagram 9">
                <a:extLst>
                  <a:ext uri="{FF2B5EF4-FFF2-40B4-BE49-F238E27FC236}">
                    <a16:creationId xmlns:a16="http://schemas.microsoft.com/office/drawing/2014/main" id="{8C8A45B7-08F6-025C-0228-EC011AB7A688}"/>
                  </a:ext>
                </a:extLst>
              </p:cNvPr>
              <p:cNvGraphicFramePr/>
              <p:nvPr>
                <p:extLst>
                  <p:ext uri="{D42A27DB-BD31-4B8C-83A1-F6EECF244321}">
                    <p14:modId xmlns:p14="http://schemas.microsoft.com/office/powerpoint/2010/main" val="47356194"/>
                  </p:ext>
                </p:extLst>
              </p:nvPr>
            </p:nvGraphicFramePr>
            <p:xfrm>
              <a:off x="0" y="1202634"/>
              <a:ext cx="12192000" cy="255435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pic>
        <p:nvPicPr>
          <p:cNvPr id="13" name="Picture 12">
            <a:extLst>
              <a:ext uri="{FF2B5EF4-FFF2-40B4-BE49-F238E27FC236}">
                <a16:creationId xmlns:a16="http://schemas.microsoft.com/office/drawing/2014/main" id="{D3691B72-0A9B-5C68-C5D6-8728C0E2F70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9147" y="4048207"/>
            <a:ext cx="5546036" cy="2518576"/>
          </a:xfrm>
          <a:prstGeom prst="rect">
            <a:avLst/>
          </a:prstGeom>
        </p:spPr>
      </p:pic>
    </p:spTree>
    <p:extLst>
      <p:ext uri="{BB962C8B-B14F-4D97-AF65-F5344CB8AC3E}">
        <p14:creationId xmlns:p14="http://schemas.microsoft.com/office/powerpoint/2010/main" val="364827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0"/>
            <a:ext cx="12191999" cy="1108841"/>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000" dirty="0">
                <a:solidFill>
                  <a:schemeClr val="bg1"/>
                </a:solidFill>
                <a:latin typeface="Congenial" panose="02000503040000020004" pitchFamily="2" charset="0"/>
              </a:rPr>
              <a:t>Deep Clustering method number 2:</a:t>
            </a:r>
            <a:br>
              <a:rPr lang="en-GB" sz="2000" dirty="0">
                <a:solidFill>
                  <a:schemeClr val="bg1"/>
                </a:solidFill>
                <a:latin typeface="Congenial" panose="02000503040000020004" pitchFamily="2" charset="0"/>
              </a:rPr>
            </a:br>
            <a:r>
              <a:rPr lang="en-GB" sz="2000" dirty="0">
                <a:solidFill>
                  <a:schemeClr val="bg1"/>
                </a:solidFill>
                <a:latin typeface="Congenial" panose="02000503040000020004" pitchFamily="2" charset="0"/>
              </a:rPr>
              <a:t>Training autoencoder network using cluster centroids</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2990159794"/>
              </p:ext>
            </p:extLst>
          </p:nvPr>
        </p:nvGraphicFramePr>
        <p:xfrm>
          <a:off x="0" y="1108841"/>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8C8A45B7-08F6-025C-0228-EC011AB7A688}"/>
                  </a:ext>
                </a:extLst>
              </p:cNvPr>
              <p:cNvGraphicFramePr/>
              <p:nvPr>
                <p:extLst>
                  <p:ext uri="{D42A27DB-BD31-4B8C-83A1-F6EECF244321}">
                    <p14:modId xmlns:p14="http://schemas.microsoft.com/office/powerpoint/2010/main" val="884840305"/>
                  </p:ext>
                </p:extLst>
              </p:nvPr>
            </p:nvGraphicFramePr>
            <p:xfrm>
              <a:off x="0" y="1202635"/>
              <a:ext cx="12192000" cy="27034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0" name="Diagram 9">
                <a:extLst>
                  <a:ext uri="{FF2B5EF4-FFF2-40B4-BE49-F238E27FC236}">
                    <a16:creationId xmlns:a16="http://schemas.microsoft.com/office/drawing/2014/main" id="{8C8A45B7-08F6-025C-0228-EC011AB7A688}"/>
                  </a:ext>
                </a:extLst>
              </p:cNvPr>
              <p:cNvGraphicFramePr/>
              <p:nvPr>
                <p:extLst>
                  <p:ext uri="{D42A27DB-BD31-4B8C-83A1-F6EECF244321}">
                    <p14:modId xmlns:p14="http://schemas.microsoft.com/office/powerpoint/2010/main" val="884840305"/>
                  </p:ext>
                </p:extLst>
              </p:nvPr>
            </p:nvGraphicFramePr>
            <p:xfrm>
              <a:off x="0" y="1202635"/>
              <a:ext cx="12192000" cy="270344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pic>
        <p:nvPicPr>
          <p:cNvPr id="5" name="Picture 4" descr="Chart, bubble chart&#10;&#10;Description automatically generated">
            <a:extLst>
              <a:ext uri="{FF2B5EF4-FFF2-40B4-BE49-F238E27FC236}">
                <a16:creationId xmlns:a16="http://schemas.microsoft.com/office/drawing/2014/main" id="{DEDC9A13-A276-C1B7-5B7F-DE811B08C5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8964" y="3983420"/>
            <a:ext cx="5506279" cy="2697212"/>
          </a:xfrm>
          <a:prstGeom prst="rect">
            <a:avLst/>
          </a:prstGeom>
        </p:spPr>
      </p:pic>
    </p:spTree>
    <p:extLst>
      <p:ext uri="{BB962C8B-B14F-4D97-AF65-F5344CB8AC3E}">
        <p14:creationId xmlns:p14="http://schemas.microsoft.com/office/powerpoint/2010/main" val="127069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CC40-05D7-B034-8DAE-BBB7F6249B1F}"/>
              </a:ext>
            </a:extLst>
          </p:cNvPr>
          <p:cNvSpPr>
            <a:spLocks noGrp="1"/>
          </p:cNvSpPr>
          <p:nvPr>
            <p:ph type="ctrTitle"/>
          </p:nvPr>
        </p:nvSpPr>
        <p:spPr>
          <a:xfrm>
            <a:off x="0" y="0"/>
            <a:ext cx="12191999" cy="1108841"/>
          </a:xfrm>
          <a:noFill/>
          <a:effectLst>
            <a:glow>
              <a:schemeClr val="accent1"/>
            </a:glow>
            <a:outerShdw sx="1000" sy="1000" algn="ctr" rotWithShape="0">
              <a:schemeClr val="bg1"/>
            </a:outerShdw>
            <a:reflection endPos="0" dist="50800" dir="5400000" sy="-100000" algn="bl" rotWithShape="0"/>
            <a:softEdge rad="0"/>
          </a:effectLst>
        </p:spPr>
        <p:txBody>
          <a:bodyPr>
            <a:normAutofit/>
          </a:bodyPr>
          <a:lstStyle/>
          <a:p>
            <a:r>
              <a:rPr lang="en-GB" sz="2000" dirty="0">
                <a:solidFill>
                  <a:schemeClr val="bg1"/>
                </a:solidFill>
                <a:latin typeface="Congenial" panose="02000503040000020004" pitchFamily="2" charset="0"/>
              </a:rPr>
              <a:t>Experiments</a:t>
            </a:r>
            <a:br>
              <a:rPr lang="en-GB" sz="2400" dirty="0">
                <a:solidFill>
                  <a:schemeClr val="bg1"/>
                </a:solidFill>
                <a:latin typeface="Congenial" panose="02000503040000020004" pitchFamily="2" charset="0"/>
              </a:rPr>
            </a:br>
            <a:endParaRPr lang="en-150" sz="2400" dirty="0">
              <a:solidFill>
                <a:schemeClr val="bg1"/>
              </a:solidFill>
              <a:latin typeface="Congenial" panose="02000503040000020004" pitchFamily="2" charset="0"/>
            </a:endParaRPr>
          </a:p>
        </p:txBody>
      </p:sp>
      <p:graphicFrame>
        <p:nvGraphicFramePr>
          <p:cNvPr id="3" name="Diagram 2">
            <a:extLst>
              <a:ext uri="{FF2B5EF4-FFF2-40B4-BE49-F238E27FC236}">
                <a16:creationId xmlns:a16="http://schemas.microsoft.com/office/drawing/2014/main" id="{2690A84C-05C8-1C90-D187-9C0BC2EDF77D}"/>
              </a:ext>
            </a:extLst>
          </p:cNvPr>
          <p:cNvGraphicFramePr/>
          <p:nvPr>
            <p:extLst>
              <p:ext uri="{D42A27DB-BD31-4B8C-83A1-F6EECF244321}">
                <p14:modId xmlns:p14="http://schemas.microsoft.com/office/powerpoint/2010/main" val="1761785161"/>
              </p:ext>
            </p:extLst>
          </p:nvPr>
        </p:nvGraphicFramePr>
        <p:xfrm>
          <a:off x="0" y="1148598"/>
          <a:ext cx="12192000" cy="574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8C8A45B7-08F6-025C-0228-EC011AB7A688}"/>
              </a:ext>
            </a:extLst>
          </p:cNvPr>
          <p:cNvGraphicFramePr/>
          <p:nvPr>
            <p:extLst>
              <p:ext uri="{D42A27DB-BD31-4B8C-83A1-F6EECF244321}">
                <p14:modId xmlns:p14="http://schemas.microsoft.com/office/powerpoint/2010/main" val="1677801262"/>
              </p:ext>
            </p:extLst>
          </p:nvPr>
        </p:nvGraphicFramePr>
        <p:xfrm>
          <a:off x="86138" y="1292087"/>
          <a:ext cx="2615097" cy="36178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a:extLst>
              <a:ext uri="{FF2B5EF4-FFF2-40B4-BE49-F238E27FC236}">
                <a16:creationId xmlns:a16="http://schemas.microsoft.com/office/drawing/2014/main" id="{E984FAD8-3AB9-65CC-B1FF-1449B658ADE0}"/>
              </a:ext>
            </a:extLst>
          </p:cNvPr>
          <p:cNvGraphicFramePr/>
          <p:nvPr>
            <p:extLst>
              <p:ext uri="{D42A27DB-BD31-4B8C-83A1-F6EECF244321}">
                <p14:modId xmlns:p14="http://schemas.microsoft.com/office/powerpoint/2010/main" val="2623893982"/>
              </p:ext>
            </p:extLst>
          </p:nvPr>
        </p:nvGraphicFramePr>
        <p:xfrm>
          <a:off x="2782956" y="1431234"/>
          <a:ext cx="6867941" cy="47170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Arrow: Right 5">
            <a:extLst>
              <a:ext uri="{FF2B5EF4-FFF2-40B4-BE49-F238E27FC236}">
                <a16:creationId xmlns:a16="http://schemas.microsoft.com/office/drawing/2014/main" id="{F6023CF6-4CC9-5DD2-7E5A-899BA3185F7A}"/>
              </a:ext>
            </a:extLst>
          </p:cNvPr>
          <p:cNvSpPr/>
          <p:nvPr/>
        </p:nvSpPr>
        <p:spPr>
          <a:xfrm>
            <a:off x="2999408" y="2773017"/>
            <a:ext cx="844827" cy="65598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150"/>
          </a:p>
        </p:txBody>
      </p:sp>
      <p:sp>
        <p:nvSpPr>
          <p:cNvPr id="7" name="Arrow: Right 6">
            <a:extLst>
              <a:ext uri="{FF2B5EF4-FFF2-40B4-BE49-F238E27FC236}">
                <a16:creationId xmlns:a16="http://schemas.microsoft.com/office/drawing/2014/main" id="{7F121670-BF68-F79A-DF45-82FE55FB84F7}"/>
              </a:ext>
            </a:extLst>
          </p:cNvPr>
          <p:cNvSpPr/>
          <p:nvPr/>
        </p:nvSpPr>
        <p:spPr>
          <a:xfrm>
            <a:off x="8564216" y="2773017"/>
            <a:ext cx="844828" cy="65598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150"/>
          </a:p>
        </p:txBody>
      </p:sp>
      <p:graphicFrame>
        <p:nvGraphicFramePr>
          <p:cNvPr id="9" name="Diagram 8">
            <a:extLst>
              <a:ext uri="{FF2B5EF4-FFF2-40B4-BE49-F238E27FC236}">
                <a16:creationId xmlns:a16="http://schemas.microsoft.com/office/drawing/2014/main" id="{2305EE20-3006-0087-003B-D0B73420D64F}"/>
              </a:ext>
            </a:extLst>
          </p:cNvPr>
          <p:cNvGraphicFramePr/>
          <p:nvPr>
            <p:extLst>
              <p:ext uri="{D42A27DB-BD31-4B8C-83A1-F6EECF244321}">
                <p14:modId xmlns:p14="http://schemas.microsoft.com/office/powerpoint/2010/main" val="3749503907"/>
              </p:ext>
            </p:extLst>
          </p:nvPr>
        </p:nvGraphicFramePr>
        <p:xfrm>
          <a:off x="10118035" y="1658286"/>
          <a:ext cx="1987826" cy="405111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393093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6493</TotalTime>
  <Words>2398</Words>
  <Application>Microsoft Office PowerPoint</Application>
  <PresentationFormat>Widescreen</PresentationFormat>
  <Paragraphs>468</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vt:lpstr>
      <vt:lpstr>Cambria Math</vt:lpstr>
      <vt:lpstr>Congenial</vt:lpstr>
      <vt:lpstr>Symbol</vt:lpstr>
      <vt:lpstr>Office Theme</vt:lpstr>
      <vt:lpstr>Deep Clustering Using Pseudolabels and Centroids Diploma Thesis Papadopoulos Nikolaos, Ioannina, October 2022 </vt:lpstr>
      <vt:lpstr>Introduction  </vt:lpstr>
      <vt:lpstr>Neural Network architectures </vt:lpstr>
      <vt:lpstr>Methods of assessing data spaces and clustering results (1) </vt:lpstr>
      <vt:lpstr>Methods of assessing data spaces and clustering results (2) </vt:lpstr>
      <vt:lpstr>The proposed methods </vt:lpstr>
      <vt:lpstr>Deep Clustering method number 1: Multilayer Perceptron’s hidden representations after training with pseudolabels </vt:lpstr>
      <vt:lpstr>Deep Clustering method number 2: Training autoencoder network using cluster centroids </vt:lpstr>
      <vt:lpstr>Experiments </vt:lpstr>
      <vt:lpstr>10x_73k dataset boxplots using autoencoder-trained-with-centroids method (1) </vt:lpstr>
      <vt:lpstr>10x_73k dataset boxplots using autoencoder-trained-with-centroids method (2) </vt:lpstr>
      <vt:lpstr>10x_73k dataset boxplots using autoencoder-trained-with-centroids method (3) </vt:lpstr>
      <vt:lpstr>10x_73k dataset boxplots using autoencoder-trained-with-centroids method (4) </vt:lpstr>
      <vt:lpstr>Proof of concept: training the autoencoder using the cluster centroids enhances clustering performance in the latent space </vt:lpstr>
      <vt:lpstr>Clustering performance in the Australian dataset </vt:lpstr>
      <vt:lpstr>Clustering performance in the Iris dataset </vt:lpstr>
      <vt:lpstr>Clustering performance in the squeezed gaussian blobs dataset </vt:lpstr>
      <vt:lpstr>Clustering performance in the gaussian rings dataset </vt:lpstr>
      <vt:lpstr>Clustering performance in the moons dataset </vt:lpstr>
      <vt:lpstr>Clustering performance in the pendigits dataset </vt:lpstr>
      <vt:lpstr>Clustering performance in the MNIST dataset </vt:lpstr>
      <vt:lpstr>Clustering performance in the Fashion-MNIST dataset </vt:lpstr>
      <vt:lpstr>T-SNE representation changes from initial space to latent space: 10x_73k dataset</vt:lpstr>
      <vt:lpstr>T-SNE representation changes from initial space to latent space: MNIST dataset </vt:lpstr>
      <vt:lpstr>T-SNE representation changes from initial space to latent space: Pendigits dataset </vt:lpstr>
      <vt:lpstr>T-SNE representation changes from initial space to latent space: Iris dataset </vt:lpstr>
      <vt:lpstr>T-SNE representation changes from initial space to latent space: Gaussian rings dataset </vt:lpstr>
      <vt:lpstr>T-SNE representation changes from initial space to latent space: Moons dataset </vt:lpstr>
      <vt:lpstr>T-SNE representation changes from initial space to latent space: Fashion MNIST dataset </vt:lpstr>
      <vt:lpstr>Overclustering criterion based on silhouette score (1) </vt:lpstr>
      <vt:lpstr>Overclustering criterion based on silhouette score (2) </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using Deep Learning methods Undergraduate Thesis Papadopoulos Nikolaos, Ioannina, September 2022 </dc:title>
  <dc:creator>NIKOLAOS PAPADOPOULOS</dc:creator>
  <cp:lastModifiedBy>NIKOLAOS PAPADOPOULOS</cp:lastModifiedBy>
  <cp:revision>36</cp:revision>
  <dcterms:created xsi:type="dcterms:W3CDTF">2022-09-25T14:17:40Z</dcterms:created>
  <dcterms:modified xsi:type="dcterms:W3CDTF">2022-10-10T04:54:27Z</dcterms:modified>
</cp:coreProperties>
</file>